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15:49:36.8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4618 4358 19160,'-1'-51'1594,"0"1"0,0 2 1,-1 4-817,0-7-156,-2 8-375,0 14 167,-3 10-453,4 13-84,-1 8 134,4 52-17,-1-23 1,0 2-517,0 22 1,-1 4 112,0-7 0,2 1-630,-1 0 1,3 1-1643,3-4 1,2-3 2058,0-6 0,1-6 0,1 0 0,-5-24 0</inkml:trace>
  <inkml:trace contextRef="#ctx0" brushRef="#br0" timeOffset="432">4650 3611 15566,'-56'-8'613,"0"1"0,0-1 1,0 15-1,-3 5 1,2 3-1,8 1-1064,2 3 1,3 6 521,7 2 0,-4 5 1,2 3-1,8-2-1,1 15 1,6 2-51,3-5 1,1 2 0,2 3-283,2 3 1,3 1 0,1 1 255,2 2 1,3 1-1,2 0-11,4-3 0,2 1 1,3-2-18,3-4 0,3-2 0,4-2 35,3-5 0,4-3 0,4-4-13,20 8 1,6-9 0,-11-15 0,3-4 0,2-4-14,6-3 1,2-3 0,1-4-295,4-2 1,2-4 0,0-3 298,-13 2 0,0-2 1,0-2-1,-1-1 17,1-1 0,-1-2 1,-1-1-1,-1-2 18,13-7 0,-2-3 0,-2-2 24,-4-2 0,-3-2 1,-2-2 17,-5-3 1,-2-1 0,-4-3 2,-4 0 0,-2-2 0,-4-2-15,-4 0 0,-3-2 0,-4 0 14,-2 1 0,-4 0 0,-3 0-5,-5 3 0,-4 1 0,-4 1 10,-12-15 1,-9 5-18,-12 9 1,-9 8-31,10 16 0,-2 4 0,-3 2-27,-4 4 1,-2 2-1,-1 3-3,-1 1 0,0 3 0,-1 1-247,-5 2 1,1 0 0,3 1-246,0 1 1,3 0 504,-8 3 0,10-1 0,26-2 0,-2 2 0</inkml:trace>
  <inkml:trace contextRef="#ctx0" brushRef="#br0" timeOffset="1432">8456 3958 14729,'0'-6'4683,"0"0"-3278,0 6-386,0 0-974,2-19 33,-2 15 248,1-8-169,-4 20 140,-11 14-118,-16 5-129,6-7 1,-3 1 7,-6 2 1,-5-1 27,1-4 0,-3 0 0,0-3 185,-10-1 1,1-4-219,1-1 0,4-8-13,-3-30 38,38-21-25,8 18 0,4-1 0,2 0 1,3-1 7,2 4 1,3 1 28,15-18-57,4 14 1,3 11-45,23 10 22,-16 9-14,-5 6 0,0 5-14,16 15-3,-22-4 1,-3 4-15,-4 4 1,-7 4 13,-6 7 1,-9 2-565,-11 8 0,-9 2 554,0-11 0,-4 1 0,-3 0-479,-7 5 0,-2 0 1,-2 0 496,-3 1 1,-2 0 0,0-1 18,1-3 1,-1-2 0,0-2 23,4-6 1,1-2 0,0-3-51,-10 2 1,2-7 119,10-8 0,1-7 128,-12-10-61,19-14-95,19-13-1891,33-15 1830,-2 13 201,5 10 1,5 2-217,-4 8 0,2 2 0,11-3 1,4 2-18,3 2 0,4 1-75,-8 4 0,2 1 0,-3 0-23,5 1 1,-1 0-182,-5 1 0,3 1 1,-4 0-641,-2 1 1,-2 0-1269,9-1 1,-1 0 1826,-4 0 0,-4 0 1,4 0-1,-12-2 1</inkml:trace>
  <inkml:trace contextRef="#ctx0" brushRef="#br0" timeOffset="1833">8406 3640 16275,'-59'-23'860,"1"0"0,0 0 1,16 5-1,2 2 0,-2 4-642,-13 4 1,-3 6-1,4 3-1806,-7 10 1,1 5 1669,10-2 0,-3 3 0,0 4-10,8 2 0,-1 3 0,0 3 0,3 0-13,-8 8 1,3 2 0,2 1-422,0 0 0,2 1 1,4 2 398,4 5 0,4 3 0,5 1-15,6-6 1,4 1 0,1 3-21,2-5 1,1 2 0,2 1 0,2 0-18,0 14 0,5 0 0,6 0-60,7-13 0,6 2 0,2-2 1,0-5 59,-1-1 0,1-4 0,7-1-28,16 7 0,9-2 0,2-10-17,-7-15 0,0-7 1,4-1-27,-2-1 1,3 0-1,1-1 1,0-3-20,4-2 0,-1-2 0,2-3 0,2-2-306,-3-2 1,3-2 0,0-2 0,-1 0 0,-3-1 404,-4 2 1,-4-1-1,1-1 1,1-3 42,1-1 0,2-4 0,1 0 0,-3-2 0,-6 0 19,5-7 0,-7 0 0,1-4 41,7-5 0,0-3 0,-3-5 9,-14 5 1,-2-4-1,-2-1 1,-3 3-66,-1 2 0,-3 2 0,-3-5 32,-3-7 0,-2-6 0,-3 0 0,-3 8-29,-4 2 1,-4 1 13,-2-7 0,-3-5 0,-6 8 362,-11 8 0,-7 6-373,-13-8 1,-9 6-54,1 17 1,-8 5 0,4 3 19,-6-1 0,-1 4-210,3 5 0,-5 4 0,6 2-978,5 2 1,3 3 1173,8-1 0,-1 1 0,4 0 0,6-1 0,3 0 0,-17 6 0</inkml:trace>
  <inkml:trace contextRef="#ctx0" brushRef="#br0" timeOffset="2689">11668 4147 19686,'-22'-52'670,"0"0"0,1 4 0,8 7-390,19 5-148,9 5-53,13 4-33,9 5-24,11 7-22,5 7 0,-10 8-14,-11 8 0,-1 4-25,9 15 5,-13-4 1,-3 3-266,0 29 305,-26 7 16,-8-29 1,-7 0-217,-7 2 1,-5-3 235,-5 1 0,-3-3 5,0-3 1,-2-2 30,3-4 1,0-3 47,4-6 0,2-3 177,-17-1-12,15-15-95,13-7-79,11-7 193,8-1-265,10 2 450,10 4-479,15 6-16,16 4 8,-19 8 1,1 2-399,7 2 0,0 2 387,-7 0 0,1 2-8,20 9 0,-1 3-20,-21-6 0,-3 2-8,12 7 0,-7 3-36,-16 23 30,-42 5-3,-3-27 1,-8-1-554,-9 1 0,-6-2 329,-5-1 1,-4-3-911,-1-3 1,-1-3 441,1-4 1,0-4-933,4-3 0,1-6 1709,3-8 0,5-3 0,-6 1 1,15-10-1</inkml:trace>
  <inkml:trace contextRef="#ctx0" brushRef="#br0" timeOffset="3099">11477 3731 14477,'-47'-9'466,"-1"1"0,1-1 0,0 3 0,0 2 0,3 7-276,-8 13 1,2 8-1060,-4 5 0,1 5 1007,16-9 0,0 3 0,1 3 135,0 2 0,0 4 0,1 4 25,3 3 0,0 5 0,1 1 0,2-2-604,1-1 1,2-2 0,1 4 328,1 4 1,0 5 0,2 1 0,6-5-13,5-5 0,5-3 1,3 2-14,1 8 0,3 1 0,5-1-6,6-6 1,4-2 0,6-3-14,4-4 0,5-3 1,5-3-25,4-4 0,5-3 1,2-4-5,7-2 0,3-5 1,3-3 18,-10-5 1,1-2 0,1-2-1,1-3-296,5-1 1,0-2 0,1-3 0,0-1 322,2-3 0,1-1 0,-1-2 0,0-2 25,-1-3 1,1-3-1,-2-1 1,-1-2 28,-3-1 1,0-3 0,-2-1 0,-2-1 41,-3-2 1,-2 0 0,-2-2 0,-2-2-220,-4 1 1,-2-2-1,-3-1 1,-1-1 235,4-12 0,-3-2 1,-4-1-29,-6 0 0,-3-2 0,-4 0-24,-2 0 0,-4-1 0,-3 0-4,-4 2 0,-2-1 1,-5 2 10,-3 4 0,-3 1 1,-4 1-40,-5 5 1,-3 2 0,-5 3 33,-6 4 0,-3 4 0,-4 3-38,-4 3 0,-4 3 1,-2 4-23,-4 2 0,-2 4 0,-1 2-60,-2 1 0,-1 3 1,-2 3-215,8 3 1,-2 2 0,0 0 0,5 1-80,1-1 0,3 1 1,-1 2 352,-1 3 0,-3 3 0,2 0 0,11-2 0,-13 4 0,18-2 0,0 0 0</inkml:trace>
  <inkml:trace contextRef="#ctx0" brushRef="#br0" timeOffset="4191">15189 4401 15826,'5'-53'1071,"0"0"1,0 0 0,0 4 0,-1 1 0,-1 5-640,1 5 0,-2 4-2674,0-1 0,-1 3 2489,0-6 1512,-1 4-1670,0 27 628,-1 3-801,-2 13 151,-5 19-48,-2 9 1,-1 3-304,3-9 0,-1 2 292,-6 22 1,0 5-6,4 0 0,2 0-9,2-5 0,2-1 6,1 3 0,4-7 3092,8-3-2991,7-30 83,-1-16-16,8-12 0,4-18-28,-5 2 0,0-2-50,8-14-1,-7 12 1,0 1 73,3-2 907,2 0-991,-7 14-79,-8 17 6,-5 9 16,2 20 6,0 11-6,1 21-16,-6-27 0,0 2-215,2 7 1,1 0 169,2-7 0,0-2-4,0-1 1,3-2-300,21 16-268,2-17-347,14-5-270,6-19 624,-24-13 1,-1-5 160,3-8 0,-1-5 226,1-9 0,-2-5-746,0-8 0,-4-5 973,-10 14 1,-1-2-1,-3-2 35,0-12 1,-2-4 0,-2 1 24,-4 7 0,-1 1 0,-2 0-23,0 1 1,-1 1-1,-4 2 117,-6-17 1,-10 3-294,-7 14 1,-6 2 0,-3 1 369,-5 0 1,-3 3 0,0 0-161,1 0 1,-1 0-1,-3 6 43,-3 8 0,-4 5 0,3 5-21,-4 5 0,-1 6-58,8 3 1,-3 2 0,0 4-5,0 3 1,-2 4 0,0 6-485,3 4 0,-1 6 1,0 3-1,2 1 453,4 1 0,2 0 1,0 4-1,1 1-309,2 2 0,0 2 0,0 2 0,2 0 0,4-1 298,3-2 0,2 0 0,3 0 0,1 3-2,-4 11 1,1 4 0,3 1-1,5-2 48,5-10 0,3 0 1,3-1-1,2 4-59,2 1 1,1 4 0,3 0 0,3 0 0,2-4-111,4 1 1,2-2-1,5-2 1,3-1 87,3 3 0,2-1 0,8-4 0,11-7-57,-1-16 1,9-6 0,8-3 0,4-3 0,2-3 0,-1-2 0,-4 0 0,-6 0 37,3-1 0,-5-1 0,-2-3 0,2-1 0,6-1 61,-1-1 1,7 0 0,5-1 0,0-1-1,0-1 1,-4-2 0,-6-2 0,-9-2 244,12-12 0,-12-5 1,0-3-210,-7 3 0,0-2 1,-1-3-1,-3-2-165,-5-1 0,-3-2 1,-1-2-1,-1 0 186,1-1 1,-2-1-1,-1 0 1,-1 0-17,5-12 1,-3 1-1,-5-3 119,-8-3 0,-7-1 0,-3 6-97,-3 13 0,-5 1 347,-3-4 0,-4-3 1,-6 6-388,-12 8 1,-8 5-42,-11-4 0,-8 4-101,5 12 0,-5 4 0,2 2-184,5 4 1,1 1 0,-1 4-1082,-5 1 1,-2 3 0,4 3 1376,0 2 0,6 2 0,-10 6 0,29-4 0</inkml:trace>
  <inkml:trace contextRef="#ctx0" brushRef="#br0" timeOffset="4982">19633 3799 18729,'-56'2'132,"0"0"0,-1 0 1,-4 2-1,-1 1 0,8 1-15,13 3 1,3 0-849,-13 2 0,3-1 831,-3-2 290,15-4 1,1-2-167,-7-1-11,-12-1 50,25 0 355,11-1-546,9 1 122,1 8 13,0 8 1034,-4 18-1101,0 13-28,2 13-65,6-29 1,2 2-1631,1 7 0,1-2 1622,1 14 56,3 8 29,0-34 49,1-1-33,-2-11 784,0-9-89,-2-4-336,2-6 3038,-1-9-3475,2-11-12,1-11-11,2-4-16,4 1 5,5 6-23,5 8-16,6 6-3386,8 10 3402,10 8-5,12 14-162,-26-2 1,1 2 152,1 5 1,-1 2-9,-2 2 0,-2 2-1109,-3 1 0,-4 2 1002,5 26-238,-32 3 244,-9-25 1,-8-2-141,-12 1 0,-6-1-252,-9 0 1,-4-2-413,-4-4 1,-2-3-178,1-4 0,0-4 1099,3-4 0,4-3 0,-5-1 0,15-5 0</inkml:trace>
  <inkml:trace contextRef="#ctx0" brushRef="#br0" timeOffset="5382">19208 3621 15234,'-48'-21'560,"0"0"0,0-1 0,-2 4 0,-1 2 0,-1 6-338,1 11 0,0 7 1,-1 1-1070,-3 2 0,-2 2 0,1 3 1002,-2 3 0,-1 2 0,2 3-60,14-4 0,0 2 0,1 1 0,1 2-20,0 3 1,0 1 0,2 2 0,1 1-16,0 4 0,2 1 0,0 3 1,3 0-366,0 4 0,2 1 0,1 2 1,3 1 313,2 2 1,1 0 0,2 2 0,3 0-8,3-1 1,1 1 0,3 0 0,3 0-60,5-3 0,2 0 1,3 0-1,4-2 21,6 12 1,5-1 0,7-4-14,8-4 1,6-3-1,5-5 0,-5-12 0,3-2 0,2-3 0,3-2-313,5-2 0,4-2 0,1-4 0,1-1 336,4-3 1,2-1 0,2-4 0,0-3 36,-11-2 0,1-2 0,0-2 0,0-2 1,0-1-60,0-2 0,1-3 0,0-1 1,-2 0-1,-2-2 85,2 0 1,-2-1 0,-2-2 0,3-4 97,1-5 1,3-3-1,0-3 1,-1-1 0,-6 1-28,-4 0 0,-5 1 0,0-1 0,2-3-48,3-2 0,2-3 1,0-2-1,-1 0 1,-5 0-21,0-5 1,-4 0 0,-2 0-1,-2-2-11,-2 1 1,-2-2-1,-3 0 1,-1 0 13,-4 1 0,-2 0 0,-3 0 0,-3 0 24,2-10 0,-5 0 1,-13 0-75,-15 8 0,-10 0 0,-6 2 1,-1 5-39,-9 0 0,-4 6 0,-7 3-96,8 8 0,-5 1 0,-2 2 0,-2 2 0,1 5-974,5 6 0,-2 4 0,1 3 0,0 1 0,1 0 1115,-8 0 0,0 2 0,2 0 0,4 1 0,1 0 0,3 0 0,6 2 0,3 1 0,0-1 0</inkml:trace>
  <inkml:trace contextRef="#ctx0" brushRef="#br0" timeOffset="7732">3568 7765 19204,'0'-38'582,"-1"0"1,-3-16-437,-3 78-32,-5 10 1,-2 5-76,-2 7 1,-1 3-729,1-4 1,-2 2-1,1 1 683,0 0 1,1 0 0,0-2-43,-4 13 0,2 0-81,4-11 0,1 2 1,2 2-1004,4-5 1,2 3 0,0 0 0,1-4-311,-1 1 0,0-4 1,2 2 1441,1 13 0,2 1 0,1-14 0,5-12 0,1-18 0</inkml:trace>
  <inkml:trace contextRef="#ctx0" brushRef="#br0" timeOffset="8583">3474 7716 9979,'42'-8'663,"0"0"0,-1 0 0,3-1 1,1 1-1,-1 1-285,18 1 0,1 0-779,-16 1 1,2-2 0,2-1 440,-3 0 1,3-2 0,1 0 0,1 0-736,5 0 0,0 0 1,2-1-1,-1 1 693,1-1 1,0 0 0,0 0 0,0 0 5,-1 1 0,1 0 0,-1 0 1,-3 0-456,8-1 1,-3 1 0,-3 0 455,-12 2 1,-2 0 0,2 0 24,14-3 0,4 0 0,-5 0-297,0 1 0,0 0 295,-4 1 0,3-1 0,-2 1-2,-12 2 0,-1 1 0,0 0-4,2-1 1,-1 1-1,-1 1-8,8-2 0,1 1 17,-1 1 1,4 1 0,-4 0 16,2 1 0,-1 1 37,-4 0 1,3 0 0,-4 1 189,5 0 0,-4 1 83,-7 0 1,-1 0 684,21 1-433,-12 1-134,-9 0-128,0-1-91,3 0-66,5-2-118,-8 1 64,-8-1 0,0 0 121,14-1-141,-14 0 1,0 1 111,12 0 1609,-11 0-1647,-13 0-7,-10 1 2883,-7 0-2882,-2 0 1287,-1 3-1416,0 3-28,1 7 17,0 6 0,2 8-6,-1 8 17,-1 10 11,0 11-39,-1-23 0,0 2-310,0 6 0,0 1 290,0-7 1,0 3-470,0 7 1,0 6 0,0-2 454,0 10 1,0 1-1,0-2 1,1 4-1,0-1-9,0-8 0,1-1 1,-1-2-12,2 9 1,-1 0-48,1-5 0,-1 2 1,-2-3-29,-6-2 0,-1-2 59,2 10 0,-6-1-474,-21-4 1,-8-6 464,5-16 1,-5-3 7,1-1 0,-4 1 0,-1-3-494,1-5 0,-1-3 0,-2-2 471,-4 1 1,-1-2 0,-2-2-12,-4 0 1,-1-1 0,-2-2 42,13-3 0,-1-1 1,0 0-1,-1-1 28,-2-1 1,0 1-1,-1-2 1,0 0-327,0 0 1,-2-1 0,1 0 0,0-1 331,-2 1 0,0-1 0,0 0 0,-1 0-13,0-1 0,-1 0 1,0 0-1,-1-1-7,0 1 1,-1-1-1,-1 1 1,-3-1 17,3 0 1,-4 1 0,-1-1 0,1 0 0,1 1 14,7 0 1,1 0-1,0 1 1,-1 0 0,-3 0-133,6 1 1,-4 0 0,-2 0 0,0 1 0,1 0 0,1 0 0,3 1 142,-5 0 1,2 1 0,2 0-1,-1 1 1,0 0-18,-6 0 1,-1 2 0,0-1 0,2 1 0,3-1-87,3 1 1,3-1 0,2 0-1,2-1-160,-6 1 0,2-1 1,4 0-1557,-6-1 1,6-3 1794,-10-4 0,33 1 0,16-4 0</inkml:trace>
  <inkml:trace contextRef="#ctx0" brushRef="#br0" timeOffset="9033">4375 8349 10272,'-2'-41'4548,"0"0"0,-1-9-3852,1 8 0,-1 2 184,0 11-159,-1 22-637,2 3 128,0 15-139,6 13-22,1 21-74,3 18-139,-4-26 1,-1 2-80,1 3 0,1 2-689,0 1 0,1 1-2873,3 0 0,0 0 3803,1-5 0,-1-4 0,4 10 0,-4-22 0</inkml:trace>
  <inkml:trace contextRef="#ctx0" brushRef="#br0" timeOffset="9324">5156 7918 20610,'-2'-54'943,"1"-1"0,0 7 0,0 10-624,1 23-190,0 9 5,0 33 6,2 17-90,-1-2 1,0 5-860,0 7 0,0 3 812,-1-12 1,-1 2 0,0 0-425,0 6 0,-1 0 0,0 1 322,0 3 0,0 1 1,0-1-229,0 1 0,0 0 1,2 0-606,0-2 0,2 0 1,1-1-1857,1-3 0,2-1 1,0-2 2787,4 12 0,1-5 0,-3-20 0,0-4 0,0 1 0</inkml:trace>
  <inkml:trace contextRef="#ctx0" brushRef="#br0" timeOffset="9733">5755 8279 19580,'-3'-10'1828,"-4"-24"1,0-3-1230,4 15-462,-4-13 1,2 4-116,5 25 0,7 22 1,6 11-6,9 26-6,-10-20 0,0 2-8,-1 4 0,-2 3 5,-2 10 0,-2 1 9,-3-4 0,-2-2-9,0-5 1,0-3 198,-4 9 319,3-34-94,6-32-342,1-2 61,12-40-78,-3 18-447,3-6 0,4-2 452,-6 16 1,1 1-29,8-14 0,2 2-211,1 11 0,-1 6 161,12-8 0,12 8 11,-15 22-39,11 10-50,1 13-194,-20 5 0,-2 3-602,8 13-120,-14-4 0,-4 1-7599,-5 20 8593,-1 6 0,-7-22 0,-3-18 0</inkml:trace>
  <inkml:trace contextRef="#ctx0" brushRef="#br0" timeOffset="10900">9159 7685 22582,'-14'-39'501,"-1"0"0,-7-19-434,21 75 1,3 19-46,3 27-33,1-7 0,2 3-868,-3-17 1,2 2 865,-1 1 0,1 3 0,0-2-35,-1 3 0,0-1-33,1 11 0,-1 3-46,-3-18 1,0 2-1,-1-5 166,0-1 0,-2-3 42,-2 1 1,-5-10-54,-1-24 5,-11-28-10,5-21-4,6-2 1,2-6-215,1 0 0,1-1 203,1-1 0,2-1 20,2-4 0,1 2 243,-1 13 1,1 0-166,0-15 0,0 1-47,-2 15 0,-1 3-31,1 6 0,-2 3 50,-1-12-83,3 26-1,11-8-16,17 15-4,9 5 1,5 1-350,-11 1 0,4 2 377,16 1 0,9 0 0,-7 1-2,-10 1 0,0 1-12,6-1 1,9 2 0,1-1 0,-5 0-2,-4 0 0,-3 0 0,3-1-63,4 1 0,5 0 0,-1 0 0,-4-1 72,-2 0 1,-3-2-1,3 0-446,6-2 0,5 0 0,1-2 0,-5 0 448,1-1 0,-3-1 0,1 0-5,-6 1 0,1 0 0,0 0 0,0-1 8,-4 1 1,-1-1-1,-1-1 1,1 1-286,0-1 0,1 1 0,-1-1 1,-1 0 283,5 0 0,-2 0 0,4-1 0,3 0 0,4-2 0,-1 0 0,-6 2 5,5-3 1,-4 1 40,-10 2 0,1 0 0,-2 0-29,18-7 0,-7 2 5,-1-1-14,-8 1 1,0 1 19,12-4 11,-3 2-11,-10 4 1197,-16 5-1175,-8 4 1928,-2 1-1933,-1 6 1992,-8 8-2009,-4 2 123,1 32-72,-6 3-1413,1-7 1,-1 3 1377,1 3 1,0 1-26,2 9 1,1 3-273,1-17 0,0 0 0,1-1 250,2 11 1,2 0 3,-1-10 1,2 1 0,-1-1-2,4 11 0,-1 2-4,-1-1 1,0 4-1,-2-2-307,-2-9 0,-2-2 1,-2 1 302,-1 6 1,-1 1-1,-3-6-3,-2-3 0,-6-2-48,-16 11 0,-8-4 50,1-20 1,-4-5 513,1-1 0,-5 1 0,-1-6-513,-2-5 1,-1-5 0,-2-3-94,-7 0 1,-2-2 0,1-2 102,8 0 0,0-2 0,-4-1-244,-9-2 1,-6-2 0,-2-1-1,4 1 243,11 0 1,2-1-1,0 1 1,-2-1 2,-7-1 0,-2 0 0,-2 0 1,-2-1-3,4 0 0,-4 0 0,-1 0 1,1 0-1,4 1-11,2-1 1,3 1 0,0 1-1,-3-1 5,7 0 0,-4 1 1,-1-1-1,0 1 0,1 0 1,3 0-435,-13 0 0,2 0 0,2 1 0,0 0 405,4 1 1,0 0 0,0 1 0,2 0-47,4 0 1,0 0 0,1 1-1,1 0-226,-10 1 0,1 0 0,4 0-43,-7 0 1,2 1-2224,12 0 1,-1 1-1,6 0 2571,7-1 0,3 0 0,-7 1 0,5-1 0,11-1 0</inkml:trace>
  <inkml:trace contextRef="#ctx0" brushRef="#br0" timeOffset="11506">10024 8130 20246,'-4'-4'1293,"1"0"-592,3 4-729,-14-22 34,10 16 100,-10-16 90,12 22-73,0 1 309,-8 0-85,-1-1 34,-6-2-96,2-6-117,2-8-67,4-8-51,4-6-10,9-3-7,8 2-16,10 6-6,9 8-22,23 9-11,-13 8-203,-6 5 1,1 5 196,17 17 19,-21-7 1,0 3-6,-4 2 0,-4 4 3,-5 2 0,-6 2 5,-7 3 1,-8 1-12,-10 5 0,-8 0-676,-10 5 0,-6 0 670,6-14 1,-3-1-1,-1 0 17,-2 0 1,-1-1 0,0-2 14,2-3 0,-1-1 1,2-2-143,-12 3 0,2-6 222,10-7 1,1-6 157,-16-13 33,17-16 284,14-14-407,13-3 1189,15-2-1323,15 6-12,16 7-11,16 12 94,-21 11 0,1 3-114,-6 2 1,3 2-629,23 4 1,1 3 294,-14-1 1,-1 1-158,-2 0 0,3 0 1,-2-1-1273,9 2 1,-1-1 1781,2 0 0,-3-2 0,5 0 0,-8-3 0</inkml:trace>
  <inkml:trace contextRef="#ctx0" brushRef="#br0" timeOffset="11724">10904 7769 22302,'-13'-45'756,"-1"1"0,1 5 0,3 9-823,4 20 27,1 21 169,3 19-23,2 24 1,1 8-96,2-8 0,2 2-591,-1-1 1,1 4-1,1-2 535,0-11 1,1-2-1,1 0-219,-1 2 1,1 0 0,0 0-1405,-1 0 0,1 0 0,-1-2 1668,2 14 0,-1-4 0,-2-18 0,-1-4 0,0 2 0</inkml:trace>
  <inkml:trace contextRef="#ctx0" brushRef="#br0" timeOffset="12123">11419 7964 24564,'7'36'37,"0"-1"1,0 2-1,-2-1-32,-1 0 1,-1 0 14,-1 0 0,-1-2 41,-6 28 6,-3-16 107,-2-15 258,3-17-40,4-14-219,2-18-38,5-20 10,6-20-67,-1 22 1,4-1-373,4-1 0,4 0 358,3 2 1,3 1-12,1 4 0,3 4-125,-2 5 0,1 3 106,26-5-40,-3 14-11,0 18-22,3 16-26,-28-5 1,0 4-222,-2 4 1,-1 3-909,-2 3 1,-4 2 1193,-2 6 0,-3-2 0,1 5 0,-6-4 0</inkml:trace>
  <inkml:trace contextRef="#ctx0" brushRef="#br0" timeOffset="13323">14263 7959 10394,'12'-57'3076,"1"0"1,-3 8 0,-2 4-2299,-5 9 1,-2 5-135,0-8 432,-2 1-1,-4 13-649,0 4-286,-2 8-151,3 10-23,1 7 62,-2 12 6,-5 34-299,1-6 256,1 13 1,0 5-629,2-14 0,0 0 629,-1 11 0,-1 2-24,2-16 0,0 0 0,1 0-122,-3 12 0,2 1-401,0-2 1,2 4 0,0-2-941,1-10 1,1-2-1,0-1 92,1 18 0,3-4 1403,3-11 0,2-8 0,-1-13 0,3 6 0</inkml:trace>
  <inkml:trace contextRef="#ctx0" brushRef="#br0" timeOffset="14050">14278 7805 18347,'6'-44'360,"1"0"0,0 1 0,-3-13 0,12 9-314,18 25 1,13 10 0,-4 1-808,-7 1 1,0 2 773,7-2 0,5-1 0,0 2-540,2 2 0,0 2 1,0 0 550,-4 0 0,-1 0 1,3 0-14,2 0 0,4-1 0,0 1 1,-1-1-9,9 0 1,-2-1 0,2 1-9,-15 0 1,1 1 0,0 0 0,0-1 2,1 1 1,0 0 0,1-1-1,0 1-281,0 0 1,0-1 0,1 1 0,-1-1 278,0 1 0,1 0 0,0 0 0,-1 0 5,0 0 0,1 0 1,-1 0-1,-2 1-1,4-1 0,-3 1 0,2-1-266,6 1 1,2 0 0,-2 0 272,-3 0 1,0 0-1,-1-1 10,0 1 0,-1 0 0,1 0 12,3-1 1,0-1 0,-4 1 48,6-2 1,-3 1 80,-4-1 1,-2 0 33,-4 1 1,-3 0-108,-10 2 1,0-1 296,8-1 0,0 1-91,10-1-169,-14 3 1,-2 0 1303,12 0-1360,-14 3 2177,-5 5-2054,-16 5 1445,-1 11-1383,-10 11 208,-8 14-270,-3 6 1,0 5-116,1-6 1,0 2-583,2-2 1,-1 3-1,1-1 518,3-7 0,1-1 1,-1 1-7,1 0 1,0 2 0,-1-1 1,0 0 1,-1 1-1,-1-1 4,-1-1 0,-3 1 1,0-3 4,-2 9 1,-4 0 9,-6-5 0,-4 1 1,-2-5-11,-4 1 1,-3-2 1,3-3 1,-4 1 0,2-5-175,0-3 0,0-4 159,-11 8 0,3-3 2,3-2 0,5-1 1,1 0-34,9-2 6,-8 9 0,17-19 27,-19 1 12,-6-9-9,4-5 1,-3-1 171,-8-2 0,-3-2-186,11 0 1,-3-2 0,-1 1-12,-4-1 0,-2-1 0,-1 1 9,-3-1 1,-2-1 0,0 0-448,-2 0 1,-1 0-1,-1-1 453,-2 0 0,-1 0 1,0 0-449,13 0 1,-1 0 0,1 0 0,-2 0 449,-2 0 0,-1 0 0,0-1 0,0 0-9,-3 0 1,-1 0 0,1-1 0,2 1 0,-6-1 1,3 1-1,-4-1-24,13 1 1,-3-1 0,-1 0 0,2 0 0,4 0-76,-5 0 1,4-1-1,-3 1-296,2-1 1,-3 0-1,1 0 1,5 1-601,-12-3 0,7 0 786,10 2 0,5 0 0,-1 0 1,15 1-1</inkml:trace>
  <inkml:trace contextRef="#ctx0" brushRef="#br0" timeOffset="15106">14553 8191 9425,'-7'-5'6626,"2"1"-4918,5 4-762,0 0-340,7-66-169,10 34-281,-4-11 1,4 2 73,25 12-68,8 6-72,5 8-57,2 8-33,-3 14-33,-5 10-6,-9 14-17,-10 8-12,-12 5 24,-12 3 55,-17 1 28,-13-2 23,-14-2 66,-7-8 85,-5-8 78,0-10 28,3-11 23,9-8 45,8-6-34,11-4-123,9-3-130,12-1-32,14 0-29,17 1-28,18 4-11,-18 7 0,1 2 0,4 3 0,0 2-371,3 3 1,-1 2 367,0 4 0,-2 2 0,-2 1 1,-4 3-40,-5 0 0,-5 2-3,4 24 23,-31 2 10,-29 0-13,6-23 0,-4-3-485,-6-1 0,-2-1 300,-2-3 0,-3-3-1039,-7-3 0,0-4 678,9-5 1,3-2 0,-21 0 0,32-7 0</inkml:trace>
  <inkml:trace contextRef="#ctx0" brushRef="#br0" timeOffset="15373">15592 7626 23758,'24'40'677,"-4"-4"-629,-22 20 0,-6 10-1928,5-13 1,-1 1 0,1 0 1875,0-9 0,1-1 0,-1 3-21,1 1 0,-1 4 0,1 0 0,1-4 107,0-4 0,1-3 1,1 1-496,1 9 1,1 2-1,2-2-1068,1-5 1,2-1-1,1-3 1481,4 10 0,2-6 0,5 8 0,-7-28 0</inkml:trace>
  <inkml:trace contextRef="#ctx0" brushRef="#br0" timeOffset="15791">16249 7944 22285,'36'19'299,"0"-1"1,19 13-208,-42 7 1,-8 6-373,-2-8 0,0 1 316,0 8 1,-1 1-12,-5 4 1,0-3-15,0 13 22,-5 1 429,6-43 98,1-4-17,1-17-369,3-17 95,8-36-157,0 10 20,2 5 0,2 0-156,16-14 122,-10 22 0,4 1-28,7 0 0,1 3-47,14-6-7,-6 17 1,1 4-17,-3 8 3,0 5 0,1 4-14,14 14-31,-14 3 0,0 6-157,-5 6 0,-3 3-87,-4-5 0,-4 2-28,-6-1 1,-5 1-2935,-5 21 2468,-5-9 0,-2-5 1,-2-19-1</inkml:trace>
  <inkml:trace contextRef="#ctx0" brushRef="#br0" timeOffset="17075">18942 7866 17176,'3'-46'1312,"-1"0"1,-1 5 0,2 10-1039,3 19 79,2 44-174,-3 14-134,-1-3 0,-2 4-885,-2 3 1,-2 1 813,0 7 1,-2 1-51,0 3 1,-1 2-65,1-21 0,1 0 0,-1 1-266,1 19 0,1-1-53,0-3 0,2-3-1111,2-8 0,2-4 1396,-1-9 0,2-4-195,6 3 10,0-25-83,1-27-219,1-20-5,-1-23 489,-7 23 1,-1-3-542,-1-7 1,-2-2 798,0-6 0,-1-1 70,0-5 1,0 0 502,1 19 0,0 0 1,0 0-375,2-20 0,2 1 39,0 2 0,2 1-36,1 6 0,2 2-214,-1 5 0,1 2 91,1 7 0,2 2-34,1 5 0,1 3 30,25-17-44,13 12-48,-19 19 1,2 3-6,7 2 0,3 2-427,6 2 1,3 1 387,-14 2 1,2 1 0,1 1 3,4 0 0,1 1 1,2 0-10,3 1 0,2 0 0,3 0-29,-4 0 0,3 2 0,1-1 0,1 0 6,-10-1 0,2 0 0,-1 0 0,2-1 0,-1 1 160,0 0 1,1-1-1,0 1 1,0-1 0,-1 0-156,0 0 1,0 0 0,-1 0 0,0-1 0,-2-1-3,3 0 1,-2-1 0,-1 0 0,0-1 9,15 0 1,-1-1 0,-1 0-141,-3-1 0,-1-1 0,-1 0 150,-3 1 0,-2-1 0,0 1 16,-4-1 1,0 0 0,-1 0 1,-3 1 1,-2 0 0,0 0-21,17-2 0,-1 0 48,-16 1 1,1 0-1,-1 1 62,16-2 1,-2 0-32,-2 1 1,-3 1-12,-9 1 0,-4 1 925,10 1-838,-8 8 1725,-18-1-1747,-5 8 1663,-12-1-1562,-2 6 623,-1 7-539,-5 21-214,0-10 1,-2-2 0,-2 2-279,0-4 0,-1 1 256,-3 15 0,-1 3 22,-1 4 1,-2 4-40,3-16 1,0 5-1,0 0 1,0-3-664,-1 5 1,0-2 0,0 2 595,-1-3 0,0 3 1,-1-1-1,1-4 4,-2 0 0,0-4 0,-2-1-204,-1-2 0,-2-2 1,-1-1 230,-14 11 0,-6-4-24,5-15 1,-4-2 0,2-2-414,-4-1 0,-1-2 393,2-4 0,-4-1 0,3-3-7,-1-1 1,1-3-15,-10 3 1,-1-1-1006,-7-2 1,3-2 1007,18-2 1,0-1-7,-16-1 1,0-2 257,11-3 0,-1-2-240,3 2 1,-3-1 0,-1-1-12,-7-1 0,-2 0 1,-2-1-220,10 1 1,-1 0 0,-1 0 0,-3 0 237,0 0 0,-3-1 0,-2 1 0,1-1 0,2 1-235,-9-1 0,2 0 0,0 1 1,1-1 231,1 1 0,0-1 0,0 1 0,2 0-15,6 1 0,0-1 0,3 1 0,1 0 293,1 0 1,3 0 0,-2 0-545,-15-2 0,-2-1 1,4 1 10,2-1 1,2 0-826,2 0 0,-3-1 0,7 0-581,17 2 1,0-1 1663,-22-3 0,5 0 0,19 3 0,2 1 0</inkml:trace>
  <inkml:trace contextRef="#ctx0" brushRef="#br0" timeOffset="17616">19736 8036 18863,'0'-7'3091,"0"2"-2990,8-24 0,3-3 118,-2 12-183,2-15 0,1 6 32,-3 27 10,-3 13 40,0 14-57,-3 4 57,-5 25-23,-6 5-53,0-12 0,0 4-9,1 4 1,0 0-29,1-10 1,2-2 42,3-5 0,3-7 80,4-13 192,13-14-119,12-19-86,1-6 0,3-2-54,-10 5 1,1-3-453,22-19 0,-4-1 520,-7 3-1432,-2-1 0,-3 0 1398,-10 9 162,13-17-179,-27 35-112,1 0 12,-8 15 789,-2 14-756,-4 17-16,-2 20-7,0-12 1,0 1 1264,3-2 1,0 0-1296,-1-1 0,1-1-168,3-1 0,2-1-808,9 19-1556,3-21 1,3-2 2573,14 9 0,-1-12 0,-16-24 0</inkml:trace>
  <inkml:trace contextRef="#ctx0" brushRef="#br0" timeOffset="17840">20902 7708 20112,'1'-56'1146,"1"-1"0,-1 12 1,1 7-817,1 11-296,-2 32 38,-1 21 35,-5 36-77,2-31 1,0 3-659,-3 18 0,-2 5 628,3-14 0,0 1 0,-1 1-571,1 2 1,0 2 0,0-1 525,1-3 0,0 1 1,0 0-593,1 7 0,1 1 0,1-4-2799,1 1 0,2-1 3436,0 15 0,0-5 0,3-6 0,0-28 0</inkml:trace>
  <inkml:trace contextRef="#ctx0" brushRef="#br0" timeOffset="18239">21367 7988 21047,'4'-39'916,"0"-1"1,-1 2 0,0 12-872,-3 24 33,0 33-33,0-6 28,-3 18 0,-2 5-422,-1-12 1,-1 1 367,-6 17 1,-1 4-3,-2-8 0,-1 0-3,0-2 0,0-2-6,2-6 1,1-2 30,-5 16 454,10-26-140,9-20-146,12-25-10,12-16-119,3-4 87,2 0 1,2-2-475,-7 11 1,1-1 355,11-11 1,2 0-23,-6 11 1,-1 4 191,-1 4 1,0 3-201,24-5-29,-8 15 1,-3 17-62,-4 14-128,-2 17-354,-7 10 0,-9-6-2447,-11-7 0,-2 1 3002,-1 4 0,1 7 0,-7-30 0</inkml:trace>
  <inkml:trace contextRef="#ctx0" brushRef="#br0" timeOffset="18809">23846 7952 16447,'7'-45'1672,"1"0"0,0 0 0,2-16 0,0 13-1420,-1 25 62,-2 11-292,-3 15 74,6 53-88,-7-24 0,-1 5-455,-1 10 1,-1 8-1,-1-2 409,-2-9 1,-1-1 0,-1 3-614,-1 1 1,-1 4-1,0 0 1,1-3-345,-1 1 0,1-1 0,1 0-2282,-1 5 0,1 0 0,0-5 2672,3-4 0,0-6 0,2 10 0,0-37 1</inkml:trace>
  <inkml:trace contextRef="#ctx0" brushRef="#br0" timeOffset="19450">23880 7757 18285,'-6'-48'317,"-1"-1"1,9 5 0,10 8-287,22 23 0,12 8-1341,-1 0 1,7 0 0,3 0-1,-3 1 1315,8 0 1,0 0 0,3 1-10,-11 0 1,3 0 0,1 1 0,0-1-1,-3 1-193,1 1 0,-2 0 0,-1 0 0,1 0 184,1 0 1,1 0-1,-1 1 1,1-1-7,-2 1 0,0-1 0,0 1 0,0-1-5,-2 1 0,-1 0 1,1 0-1,-2-1 9,13 1 0,-1 0 0,-1 0 9,-4 0 1,-2 0 0,0 0 5,-4 0 0,-2 0 0,0 0 0,-3 1 0,-2-1 0,0 0-185,15 0 0,-1 0 213,-6 0 0,-3 0 822,-6-2 1,-2 1-554,19-4 2408,-20 0-1737,-20 0 1487,-11 3-1917,-7 1 508,-7 3-895,-5 4 105,-4 2 35,-19 15-140,6 2-22,-16 18-23,8 5-281,19-18 1,2 1 213,2 6 1,2 2 13,3 4 0,2 1-34,2-7 1,2 2-289,6 1 1,2 4 0,1-2 304,3 5 1,2 2-17,0-3 1,2 3 0,-1-1 1,4 13 1,-1-1-12,-3 1 0,-3-1-688,-7-1 0,-6-2 682,-6-3 1,-6-4-1,-8-3 1,-7-5-311,-4-5 0,-5-5 302,-7-3 1,-3-5-1,-6-5 0,-4-4-355,16-7 1,-2-2 0,-1-1 355,-5-2 0,0-2 1,-1 0 4,-5-3 1,-1-1 0,-2 0 3,14 0 0,-1-1 0,-1 0 0,-1 0-3,1-1 1,-2-1-1,0 0 1,-1 0-1,0 0-3,0-1 0,1 0 0,-1 0 1,0 0-1,1 0-28,-11-2 1,0 0-1,0 0 1,3 0-70,5 0 1,1 0 0,3 0 0,2 1-266,2-1 1,4 0 0,1-1-4556,-18-7 1,7 1 3930,19 6 1,5 0 0,-14-9 0,37 15 0</inkml:trace>
  <inkml:trace contextRef="#ctx0" brushRef="#br0" timeOffset="20182">24609 8029 17770,'7'15'1462,"-7"-2"-879,-24-2-370,-6-3-141,-3-2 68,-7-5 12,4-6 49,-6-4 477,0-12-264,18 3-67,5-3-128,17 9-95,7 4-46,3 2-16,4 2 16,2 2-44,-5 4 38,3 4 12,-4 8 51,2 17-90,-5-5 61,1 32-84,-5-29 40,-4 27 44,-3-20-3285,-12 13 3258,4-17 217,-10 4 35,14-26-85,-1 1 281,8-9 16,3-13-347,2-9 3314,7-14-3460,0 1 6,9 2-112,-3 17 56,2 8 0,-1 10 0,12 17-6,-4-3 1,3 3-29,2 1 1,1 1-1705,8 7 0,1 0 1659,-7-3 1,-3 0-79,14 15-241,-14 8-162,-38-11-179,-26 9-502,-9-22 1,-7-6-85,4-4 1,-2-4 1324,-14 0 0,5-4 0,4-5 0,14-3 0</inkml:trace>
  <inkml:trace contextRef="#ctx0" brushRef="#br0" timeOffset="20490">24916 7760 22490,'4'45'263,"-1"12"-260,-4-17 1,-2 7 0,1 0-832,1-3 1,0 0 0,0-1 779,2 10 1,0 1-194,2-2 0,0 4 0,2-3-1467,0 2 0,2-1 348,-2-5 1,1 2 0,0-4-3557,1 2 1,-1-5 4380,2 11 0,-3-26 0,-4-23 1</inkml:trace>
  <inkml:trace contextRef="#ctx0" brushRef="#br0" timeOffset="20891">25308 8163 23091,'32'26'114,"-1"0"0,-5-4 0,-4 4-67,-12 11 1,-5 2 47,0 22 23,-10-7 11,-4-11 33,-6-14 96,1-13 22,2-10-62,3-14 12,3-13 27,2-16 30,8-10-19,9-5-83,12 3-45,9 5-39,6 10-67,5 11-18,4 10-16,4 13-11,3 16-212,-27-3 1,0 3 208,-2 4 0,0 3-56,-3 2 0,-3 1-126,-5 3 0,-3 1-969,-2 31-1487,-16-28 0,-5-1 2652,-14 22 0,2-20 0,7-15 0</inkml:trace>
  <inkml:trace contextRef="#ctx0" brushRef="#br0" timeOffset="24947">25958 8458 8041,'-11'-3'5770,"2"0"-5350,9 3 1568,0 0-1545,75-23-141,-23 14-739,7-4 1,2 0 478,-20 9 0,-3 1-9,2 0 1,1 0-12,7 0 1,0 0-1,-8 0 1,-2 0-12,-1 0 0,-3 0 51,22-4 469,-21 0-318,3-2 301,-13 0-22,-10-2-322,-9 3-19,-4-2 533,-8 2-639,-4-2 22,-5-2 123,-4-2-72,4 2-62,1 1 56,4 0 0,2 2 73,-7-5-40,1 3 29,-5-2-68,6 5 101,-3 1 23,6 2-17,-3 0 44,6 2-190,2 1 40,4 1-46,1 1 23,7 8-5,4 3-40,5 5 56,10 10-39,2 1-25,-4-2 0,1 1-14,10 11-9,-9-8 0,-1 1-8,4 12-16,2 9-7,-12-3-22,-20 2-5,-9-17-241,-10-8 0,-5-3-275,-4-3-919,-1-3 1,0-1 1484,-8-3 0,10-2 0,8-5 0</inkml:trace>
  <inkml:trace contextRef="#ctx0" brushRef="#br0" timeOffset="25724">27055 8327 19938,'19'15'873,"-3"4"-716,-10 41-45,0-5-67,-1-11-3,-1-11 0,-1-1 25,-2 7 45,-1 12 79,-3-25 245,-1-11 47,0-9-248,3-11-190,1-4 100,3-25-5,5-2 51,7-18 38,7 2-3447,6 2 3274,-4 11 28,16-5-62,-12 21-22,10-2 12,-11 16-29,-2 9-39,0 11-73,-1 7 56,-5 2-437,-4 8 1,-2 3-343,1 6 104,-2-4 1,-1-2 2985,-2-2-7139,7 0 1697,-2-16 1446,8 1 1382,0-16 673,2-8 471,1-9 660,-1-5 739,-3-2 242,-5 1-488,-4 4-1244,-7 7 47,-3 4-646,-4 8-117,-3 8 28,-1 6 27,1 10 12,4 4 17,9 3 34,5-1-1,6-3 84,1-5 158,1-9-158,-5-6 280,9-12-134,-4-6 23,8-13-186,-11 2 163,2-21-157,-12 9-106,1-6-34,-7-2-106,-5 20-330,-1-8-617,-2 19 325,0 6-1339,-2 10 2056,-3 16 0,4-10 0,-1 8 0</inkml:trace>
  <inkml:trace contextRef="#ctx0" brushRef="#br0" timeOffset="26374">27972 8776 22088,'38'-45'403,"-15"16"1,-3 1-308,1-5-18,-5 5 0,1-2 34,5-17-76,-8 14 1,0-1-239,-1-2 1,-3 0 223,0-1 1,-3 0-1,-2 2 1,-1 1 74,-4-27-8,-8 12 6,-5 11-22,-2 13-73,1 9-22,5 9-6,2 10 376,0 10-337,-3 13 70,-2 14-86,2 12 5,0 9-131,5-26 1,2 0 145,0 2 1,0-1-5,1 2 1,1 0-1,3-1 0,2-1-16,2-2 0,3 0 17,4-4 1,2-1 56,23 18-48,5-14 117,0-16 154,16-20-90,-15-14-126,-17 1 0,-1-5 72,4-30-412,-17 19 0,-3-1 277,-1-6 1,-3 1-16,-1 7 1,-1-2-5,-1-14 0,-1 0-16,1-14 3,-2 20 1,0-1 26,-1-11 305,-2 11-248,0 12 75,-2 13-158,1 10 14,-2 6 96,-4 11 601,-6 12-606,-5 18-64,-2 17-47,12 2 0,3 4-781,1-10 0,3 0 730,2-3 0,2 3 0,1-4-208,3 7 0,1-3-937,2-1 0,2-1-3065,1-5 1,0-2 4277,-2-8 0,0-4 1,4 8-1,-6-21 1</inkml:trace>
  <inkml:trace contextRef="#ctx0" brushRef="#br0" timeOffset="30431">6840 8357 10724,'-49'4'1826,"0"-1"0,6 0 0,6 0-1423,15-2-324,11 0 173,13-1 341,18-3 74,21-4-357,-9 2 1,4-1-457,9-2 0,4 1 283,7 0 0,3 0-516,-17 3 1,1 0-1,0 0 427,2 0 1,0 1 0,0 0-12,1 1 0,1-1 1,-1 1 1,2-1 0,1 0 0,0 0 4,2 0 0,2 0 0,0 0-19,4 0 0,0-1 1,2 0-607,2 1 0,0-1 0,1 0 593,1 1 0,0 0 0,0 0-2,-2 0 1,0 0-1,1 1-530,-13 1 1,2 0 0,-1 0-1,-4 0 521,18 0 0,-3 0 3,-13 0 1,0 1 0,-6-1 247,17-2-237,-26 2 0,-1-1 31,15-2 784,-11 0-594,-9-1 1600,-11 0-1533,-8-3 3129,-9-2-3392,-10-3 223,-12-2-228,-17-1-6,-17 1-290,22 8 0,-1-1 290,-2 1 0,-1 0-3,1-1 1,0 0-133,3 1 0,1-1 169,-26-8-1,9-1-15,4 0 15,2 1 63,1 1 83,5 2 39,9 1-61,10 5-118,11 3 476,6 2-386,2 1 166,-6 6-262,-2-1-10,-4 3-29,4-4-11,5-1 45,4-2 23,10 1 44,16 1-11,14 2-62,4 2 23,17 6-354,-30-4 0,0 1 295,10 4 0,4 1-3,12 6 1,1 1-649,-8-2 1,-1 1 641,-2 0 1,-2 0 0,-6-2 0,-5 2-6,8 12 16,-8 10 7,-24 0-23,-31 3-62,-21 0-224,12-21 1,-2-1-2583,-3-1 0,1-1 2385,3-2 0,3-3 1,-8 4-1,17-10 0</inkml:trace>
  <inkml:trace contextRef="#ctx0" brushRef="#br0" timeOffset="31514">12472 8187 17484,'49'-21'1213,"-18"10"0,4 1-916,11 1 0,5 2-1842,9-1 0,3 0 1625,-13 3 0,0 0 1,-1 1-51,-7 0 0,-1 1 0,3 0 17,6 0 1,5 0-1,1 0 1,-3 0-22,1 0 0,-3 1 0,4 0-16,0 0 0,5-1 0,-1 1 0,-2-1-1,6 2 0,-4-1 1,0 1-7,-4-1 1,-2 1 0,-1 0-1,-6 0 1,-1 0 0,-2 0 152,13-1 0,-4 0-142,-9 1 0,-2-1 197,-7-1 1,-3 1-184,19-3 11,-11-1 0,-10 1 1796,-8-1-1544,-8 1 668,-7 0-870,-8-2 330,-13-1-357,-16-4-1,-20-2-19,17 6 0,-2 0-306,-5 0 0,-1-1 331,-4 0 1,1 1 21,1 0 1,1 0 13,3 1 1,2 0-112,4 1 0,1 1 171,-22-5-23,5 5 0,7 2-40,7 2-77,10 2-1,10 1 1,10 0 693,19 8-638,9-3-11,23 5-28,13-2-42,-24-3 0,0 0 0,3 1 1,-1 3 4,0 0 1,-2 2-19,19 10 10,-20-2 0,-2 3 23,3 13-31,-13-9 0,-4 2-81,-11 24-185,-26 4-230,2-26 1,-4-2-1856,-7 2 1,-2-1 2364,2-3 0,2-3 0,-10 8 0,16-16 0</inkml:trace>
  <inkml:trace contextRef="#ctx0" brushRef="#br0" timeOffset="32681">17598 8198 14723,'-53'-4'1508,"0"-1"1,1 1 0,8 1-1005,20 3-313,2 0-18,18 0 96,26 0-67,25 0-121,-11 0 0,4 0-532,8 0 1,3 0 494,7 0 1,1 0-27,-17 0 1,1 1 0,0 0-390,2 0 1,1-1-1,-1 2 382,1-1 0,1 1 1,0 1-9,1-1 1,0 0 0,0 1-430,0-1 0,1 1 1,-1-1 412,1 1 0,-1-1 0,1 1 5,-1-1 1,0 0-1,0 0-242,-2-1 1,1 1 0,0-1 249,6 1 0,2-1 0,-5 1 5,2-1 1,-1 1 14,10-1 0,-4 0 666,-2-1-518,1-2 1133,-18-1-628,-17-5 882,-11 0-1404,-13-6 1049,-14 1-1111,-18-6 35,-22-2-203,23 10 0,-4 1 244,-14-2 1,1 2-108,15 2 1,1 2 50,-13-3 1,1 2 91,-6-1-114,21 4 0,0-1 33,-2-1 1,1 1 30,-14-5-78,8 2 11,20 3-62,13 4-11,5 0 0,11 4-5,12 2 450,4 2-428,23 6-11,6 2-469,-9-1 1,3 1 451,-6 0 0,0 1-6,7 4 1,-3 0-1,9 9-2,-28-11 0,-4 2-39,2 14 36,-6 12-129,-41 12-76,2-31 0,-4-1-756,-13 6 1,-2-3-648,8-9 0,1-2 1619,-3 3 0,3-4 0,7-3 0,1-1 0</inkml:trace>
  <inkml:trace contextRef="#ctx0" brushRef="#br0" timeOffset="33767">22398 8487 16723,'-50'-1'855,"0"-1"0,5 1 0,9 0-306,19 0-218,6 1-180,7 0 34,6 0 61,10 0-140,3 0 113,40 0-113,0 2-519,-10-1 1,3 2 448,-1-1 1,0 2-23,-7-1 0,0 0 17,15 1 0,5-1-11,-12 1 1,3-1-1,0 0-849,5 1 0,1-1 0,2 1 829,-6-1 0,2 1 0,0-1 0,-1 1-4,11 0 0,-3 0 0,0 0-175,-1 0 1,0 0 0,-1-1 179,-6 0 1,0 0 0,-2 0 13,-6-1 0,-2-1 0,-2 0 74,9-1 1,-4-1 325,16-4-6,-31-4-241,-24-4 491,-26-2-586,-21-4-15,7 9 1,-2-1 960,-7 0 0,-2-1-927,-5 1 1,0 0-43,10 2 1,0 1 38,-6-2 1,-1 0 27,2 1 1,1 0-31,-1-2 0,1 1-34,3 1 0,3 1 149,-18-5 730,25 7-881,8 2-7,15 2 18,22 2 5,16 3-39,2 1 667,6 2-689,0 4 0,0 2-309,5 3 306,12 9 0,1 3-336,-27-10 1,-2 2 335,15 8 0,-1 3 2,-10-4 1,-3 0-6,-4 0 0,-2 0-6,11 23 6,-17-4 0,-24-4-33,-9-10-149,-15-8 0,-8-2-730,5-5 1,-2-1 911,-21 9 0,1-1 0,0-2 0,6-3 0</inkml:trace>
  <inkml:trace contextRef="#ctx0" brushRef="#br0" timeOffset="44715">2588 11341 21108,'-5'-38'1736,"0"-1"1,-3-21-1776,11 63-6,31 33 45,-11-9-6,11 13 1,0 6-15,-15-14 1,-2-1-121,5 7 1,-3 2 94,-7 3 1,-4 0-293,-6-5 0,-4 1 314,-2 8 1,-5 1 72,-6 0 1,-3-3 61,-10 9 296,-10-12 68,21-43-88,-2-20 87,8-37-360,9 26 0,1-1-96,1-2 1,3 0-6,3 1 0,3 3-14,14-16-37,-7 20 1,4 1-182,11 1 0,2 4-85,14-5-227,-8 14 1,2 3-1481,14 5-13,-21 4 1,0 1 2022,0 3 0,-4 1 0,4 1 0,-7 2 0</inkml:trace>
  <inkml:trace contextRef="#ctx0" brushRef="#br0" timeOffset="45299">3275 11565 17888,'3'0'6671,"0"0"-5500,-3 0-1233,-4-5 90,8 4 22,-2-4 34,20 5-11,22-13-56,-13 1 0,0-1 11,24-14 8,-24 7 1,-3-1 19,-5-2 44,8-22 52,-16 5 91,-8 8 1,-2-1-104,-2-5 67,-14-7-78,-6 34-90,-2 1 0,-10 8-11,-1 13-11,-10 13-26,15 5 1,1 6-326,6-1 1,1 3 333,0 0 0,4 2-8,5 2 0,5-1-4,3-7 1,4-1-37,8 13 1,6-1 13,1-11 1,5-4 13,12 0 1,3-5 19,21-6 16,-9-17 1,1-8-3,-10-10 0,-1-3-9,2 3 1,-1-3 16,-3-15 1,-6-2 5,-6-6 14,-7 5 0,-2-3 14,-6 6 0,-2-1 112,3-16 0,-1 0-84,-5 18 0,-1 1 159,-1-8 1,-4 4-75,-5 14-169,-1-3 0,-1 20 0,1 5 662,4 9-662,-1 12 0,5 20 0,6 18 0,2-5-1696,7-6 0,3 1 1696,-4-12 0,3 0 0,8 19 0,1 2-324,-4-10 0,-1-1 200,-3 2 1,-4-2 45,-4-11 0,-4-1-163,-4 4 0,-8-1-878,-13-5 0,-4-3-500,-12 19 1231,-4-21 1,0-7-1,12-11 1,-11 0-1</inkml:trace>
  <inkml:trace contextRef="#ctx0" brushRef="#br0" timeOffset="45556">4696 11301 25713,'47'-9'-1967,"0"0"1,0 1 0,7-1 0,1 1 0,-10 2-7865,0 1 9753,17 2 0,-50 3 0,-6 0 0</inkml:trace>
  <inkml:trace contextRef="#ctx0" brushRef="#br0" timeOffset="45706">4958 11573 26715,'-24'42'-879,"29"-17"-2042,28-34 0,11-13 2921,-4 8 0,-3-1 0,15-5 0,-22 9 0</inkml:trace>
  <inkml:trace contextRef="#ctx0" brushRef="#br0" timeOffset="47115">6156 11383 19859,'4'-48'519,"-1"-1"0,0 8 1,-1 7 1827,-2 19-2414,0 9 810,0 11-760,4 12 40,6 18-23,6 17 134,-6-19 0,1 0-145,0 3 0,0 1 5,-1 1 1,-1-1 10,-1 1 1,-2-2-6,3 19-3,-7-21 0,-1-3 31,-1-4 1780,0 4-1567,0-30-107,2-17-55,2-19-1,4-18-28,-1 20 1,1-1-4,1 0 1,2-1-23,5-1 1,1 1 251,6-9-294,10 3-22,-11 29-17,11 4 0,6 16-6,6 11-1665,-15 4 0,-1 1 1705,11 12-20,-13-7 0,-1 0-304,7 9 41,-11-15 0,2-1-298,0-1 1,2-2-944,31 8 393,2-12 665,-3-15 510,-5-16 338,-7-13 222,-10-14 107,-7-8 61,-7-3 28,-7 1-38,-3 9-146,-6 10-168,-1 13-197,-3 9-206,-1 8 3218,0 4-3353,0 6 188,0 10-76,1 10-11,2 9 11,3 4-11,7-3-6,6-5 23,4-8 27,1-9 40,-3-8 34,-2-8 16,-4-9 22,-2-7 12,-1-6-17,-3-3-11,-2 2-39,-1 2-40,-2 4 12,-1 4-12,0 3-16,-1 5 5,-1 3 0,0 2 95,0 2-94,0-3-12,0-2 5,0 0-22,2-3-5,-1 1 5,1-5-22,1-4 39,1-8-17,-1 6 45,0-5 34,-2 11-29,0-1 7,0 3-39,0 0-29,-1 4 0,1 1 0,-1 4-752,0-1-564,3 8-5254,8 5 6570,5 4 0,-3-4 0,-3-4 0</inkml:trace>
  <inkml:trace contextRef="#ctx0" brushRef="#br0" timeOffset="47822">7861 11527 27611,'-5'-4'308,"4"-4"-291,8 1 5,8-9 18,4 0-12,15-15 11,-1 1 22,4-12-27,-12 8 33,0-18-22,-10-4 8,-5 10 0,-1-4-11,-3 9 0,-1-1-323,0-4 1,-1 2 370,-2-5-73,-2 7-17,-4 19 0,-1 1 0,-2 11 0,2 6 0,1 5 663,-4 10-663,-8 12 0,-11 24-509,8-3 1,0 4 508,2-1 0,3 2 0,-1 13 0,3-1 0,6-19 0,4-1-1528,7 12 1,4-2 1527,6-3 0,13-6 0,8-4-190,-8-22 1,3-5 189,16 5 0,1-4 0,-14-9 0,-1-4 0,7-3 0,0-5-14,-2-8 0,-3-5 14,1-1 0,-1-4 6,2-11 1,-4-1-7,-12 9 0,-3-1 0,3-14 0,-3-5 0,-1-9 0,-3-2 0,-5 20 0,-1 0 0,0 0 0,3-19 0,-4 1-16,-6 3 1,-4 6 15,-7-3-8,3 19 0,-1 3 8,-6 7 617,0 12-617,5 15 0,-6 16 0,0 30 0,5-8 0,1 4 1127,0-4 0,2 5-1127,1 9 0,1 8 0,2-3 0,1-14 0,1-2 0,1 3-235,1 2 1,0 3 0,1 0 0,2-2 234,3 3 0,2-1 0,2-1-462,3-3 1,3 0 0,1-3-2183,4 8 0,3-5 2644,5 2 0,-3-10 0,-12-19 0,-4-5 0</inkml:trace>
  <inkml:trace contextRef="#ctx0" brushRef="#br0" timeOffset="68264">4476 6071 16404,'-2'-49'1450,"0"1"1,0 5-1,2 5-638,3 6-453,0 14-410,-1 11-10,-2 13 139,2 13 6,0 23-45,0-10 1,0 3-351,-1 9 1,1 3 324,-1 5 1,-1 1-510,1 3 0,-2 0 489,1-3 1,0-1-7,0-5 0,0-1-81,1-7 1,-2-2 86,-3 24 46,-5-15 38,-11-11 12,-11-10-6,-13-11-17,-11-7 0,-6-12-25,30-1 0,0-1 115,-27-14 56,10-3 573,12 1-607,12 4 977,10 5-1179,8 7 46,4 4-168,2 8 145,4 8 22,4 13-11,10 11 68,19 14-46,-7-15 3,-4-13 1,2-3-244,20-2 246,-14-9 1,1-2-298,5-5 0,0-3 289,3-5 0,0-4-6,2-3 0,0-3 8,-3-3 1,-1-2 14,-4 0 0,-3-1 27,-6 2 1,-4 0 165,10-12-51,-17 10-106,-10 8-168,-5 7-213,-1 5-318,-1 1 1,0 1 0</inkml:trace>
  <inkml:trace contextRef="#ctx0" brushRef="#br0" timeOffset="70797">1788 6085 13301,'-2'-5'5931,"0"0"-4855,2 5-992,-8-28 100,14 39-89,-8-21 34,11 37 0,4 19-70,-4-16 0,-1 1-207,4 15 0,0 0 176,-3-9 0,-1-3-11,4 16 50,0 6 56,-8-29 51,0 3 1025,-4-19 44,0-9-1187,-1-17-56,0-5 346,3-17-402,8 0-5,10-3-1,11-1-5,8-2-224,4-1 207,0 1 22,-3 0 29,-5 6 10,-4 3 40,-4 4 39,-3 3 34,-6 0 11,-4 1 22,-6-2 6,-6-1 229,-7 0-213,-6 3 34,-4 3-22,-1 7-39,1 4-62,4 6-101,4 4-162,3 6 201,4 10 12,1 12-29,7 11-16,6 10 0,7 3-95,4 4-146,5 2-97,-14-28 1,1-1-369,19 22-214,5-10-127,1-15 134,3-14 622,-10-11-62,14-18 515,-23-4 146,7-12 363,-21-2-380,-9 13 258,-7-5-23,-4 16-61,-3 0-11,0 4-365,5 5-128,1 2-152,4 1 154,1 0 188,7-3-11,3-3-34,10-8-11,-6 1 185,6-17-117,-13 4-57,1-16 6,-12 5 67,-4 1 0,-7 6-73,-5 8-28,-4 8-28,-5 8-5,-6 10 27,-2 13-21,6 5-1,8 4 0,3 5-45,-3 18-209,8-12 1,3 1 197,6 24-208,12-16 172,9-17 0,5-3-20,24-1 48,-7-8 0,2-4-329,1-9 1,0-5 263,4-3 0,0-3 11,0-4 1,-2-2 47,-2-2 1,-2-2 58,-6-1 0,-2-1 89,13-21-163,-18-1 203,-14-1 46,-9 0 21,-8 5 428,-3 4-523,-1 13 407,-5 3-440,5 12 551,-5 2-603,1 11 171,0 9-209,-1 11 16,1 8-5,6 2-17,5 1 0,10-6 11,5-5 12,5-8 49,1-9 52,2-8-12,1-12-23,1-10 29,-1-12 27,-2-8 51,-6-1-11,-6 1 6,-4 6 27,-4 7-56,-2 9-66,-1 8-175,0 6-178,2 3 139,1 7 157,1 6-61,7 9-96,5 6 40,3-5-348,26 4 45,-1-12 168,-10-6 1,3-2-153,27-7-1438,-29-4 1,1-2 1763,0-4 0,-1-2 75,-1-2 1,-1-2-204,-2-2 0,-3-1 380,16-22-5,-11-1 112,-12 0 49,-9 2 12,-7 5 3038,-9 10-3274,-6 10 655,-10 13-772,-9 14-5,-5 14-12,-1 11-17,9 6-5,12 0 94,13-5-72,9-10-78,18-1 34,1-16 49,15-3 46,-3-16 11,-1-13 50,-6-10 56,-9-11 34,-10-9-412,-19-7 322,1 25 0,-5 0 11,-3-1 1,-3-1 111,-6-6 1,0 2-130,8 13 1,1 1 100,-5-5 1,3 3 157,2 5-141,0 1-179,9 12-213,6 8 619,21 24-428,11 14-12,9 10-235,-3-2 0,3 6 110,-14-16 0,0 0 0,1 1-401,-1-1 0,0 0 1,1 1-1006,2 8 1,1 1-1,-3-4 1537,-5-4 0,-3-3 0,0-2 0,-3-3 0,2 3 0</inkml:trace>
  <inkml:trace contextRef="#ctx0" brushRef="#br0" timeOffset="81766">3865 13444 16656,'-10'-47'2193,"0"-1"1,0 7 0,3 8-2048,6 22-124,1 9 23,-1 14 0,7 17-29,3 21-33,-2-15 1,0 3-429,0 7 0,-1 3 207,-1 5 0,1 2-373,-2 3 1,1 2-1382,-1 0 0,2 0-1425,0-2 1,1-2 3416,0-9 0,0-5 0,2 10 0,-3-27 0</inkml:trace>
  <inkml:trace contextRef="#ctx0" brushRef="#br0" timeOffset="83355">3713 13942 15103,'-21'-53'1530,"-1"1"1,3 5 0,5 8-1077,10 10 142,7 10-484,8 6 58,15 3-136,18 2-45,18 0-436,-23 3 0,2 0 410,5-1 1,0 0-43,4-1 1,-1 1-17,1-1 0,-1 0 5,-3-1 1,-1 1 24,-6 1 1,-3-1 230,18-7-82,-22 5 308,-15 1-280,-16 5-39,-12 4 67,-15 11 39,-14 11-39,-8 10-78,3 5 903,10-1-976,14-5 11,14-6 45,14-8 50,11-7 56,14-12-10,13-13-7,8-13-47,-24 8 0,0-2-148,2-7 1,-3-1 256,8-11 196,-4-14-96,-26 24-94,-8-5-79,-13 5-44,-12 8-7,-9 7-32,-5 7 540,-1 10-563,1 10-23,7 10-22,4 23 11,15-11-5,3 27-34,16-13-14,0-17 0,3 1-268,3 0 1,3-1 113,4-1 0,4-2-112,4-2 0,4-4-62,5-3 0,3-5 40,4-4 0,2-5 64,3-7 0,-1-5 168,1-5 0,-1-4 201,-3-5 1,-1-4 276,3-11 1,-5 0-168,-12 11 0,-3-1 241,3-8 0,-5 1 408,-9-3-123,-2-1-218,-10 12-263,-5 11-185,-2 9-85,-2 5 424,1 9-395,-2 7-12,2 22 29,2 11-12,3-6 18,5 14-12,0-29 0,6 13 22,-3-23 23,-1-5 207,-2-10 145,1-10-340,-1-1 94,6-35 40,-1-3-130,2-7 74,1 2-74,-1 24-66,6-6-7,0 14 1,0 5-11,4 11 22,-1 4-28,8 7 22,3 7 6,-2 8-28,10 15 0,-14-11 6,5 6 83,-15-21-21,-5-6 144,-3-6-144,-4-6-7,4-11 23,0-7-28,3-11 67,2-11-50,0 6-39,-1 7-23,-3 14 6,-2 13-45,3 4 78,5 4-11,9 7-22,-2 3-62,9 14-123,-4 3-112,-4-5 0,-1 0-34,9 11-417,-2-8 1,3-2-586,15 0 411,8 3-338,6-14 470,-13-10 793,-13-8 0,0-3 680,16-10 560,-3-15-493,-24 8 717,-7-6 236,-9 7-1283,-1 4 386,-4 1-576,-1 14-175,0 0 98,0 4-158,2 13 27,4 9 0,8 35-5,0 1-236,-6-28 1,0 1 223,-1 2 1,0 1-12,0 3 1,1 1-21,-1 1 1,1 0-15,1 9 1,-1-2 39,0 0-6,-1-4 34,-6-29 56,-1-7-51,-8-10-11,1-6-11,-25-33 11,12 11 3,0-3 0,0-5-323,7 5 1,1-2 325,-2-12 0,2-4-2,6 11 0,0-3 0,2 1 7,-1-12 0,3 0-15,3 11 1,2-3 0,1 6-3,-1 5 1,1 4-6,3-4 0,2 3-6,18-18 23,3 14-28,-7 13 0,4 2 59,28 1-59,-7 10-3,-8 14 0,2 4-3071,16 17 3068,-23-10 0,-1 5-104,-3 13 1,-6 6 275,-7 19-164,-7-22 1,-7 1-3,-21 6 0,-10-2 14,1-12 0,-3-2-280,-15 10 0,-4-2 221,7-11 1,0-5-197,3-4 0,2-3-125,-13-3-2850,17-20 3227,22-6 0,4 1 0,6 5 0</inkml:trace>
  <inkml:trace contextRef="#ctx0" brushRef="#br0" timeOffset="83582">6762 13287 20750,'-4'1'4475,"0"0"-4509,4-1-1489,57-32-1472,-27 22 0,2 1-1921,24-13 1,1 1 3524,-19 12 1,-4 2 0,12-2 0,-33 7-1</inkml:trace>
  <inkml:trace contextRef="#ctx0" brushRef="#br0" timeOffset="83739">6936 13546 19641,'-5'2'5764,"1"0"-4571,4-2-2723,70-28 821,-37 16 1,0 0-1,9-5 1,-2 1-1,9-1 1</inkml:trace>
  <inkml:trace contextRef="#ctx0" brushRef="#br0" timeOffset="86439">8788 7258 8394,'-54'6'1097,"1"0"1,-1 1 0,-12 0 0,10 0-549,16 1-325,27-4 846,26-2-426,28-6-545,0 0 0,5-1 94,14-3 0,1-1-928,-6 1 0,3-1 832,-6 1 0,4 0 0,2-1-27,-5 1 0,2-1 0,0 0 0,-1 1-52,7-2 1,-2 1 0,7-1-19,-11 2 0,6-2 0,4 1 0,1-1 0,-2 1 0,-5 0-571,-6 1 0,-2 1 1,-2-1-1,0 1 0,3 0 556,8-2 1,1 0-1,2 0 1,0 0-1,-1 0-334,-1 0 1,-1 0-1,1 1 1,-1-1 0,1 1 333,-3 0 0,1 0 1,-1 0-1,0 1 1,0-1-207,-1 0 0,0 1 0,0-1 0,0 1 0,1-1 222,0 1 0,3-1 0,-1 1 0,-4 0 1,-4 0-1,2 1 1,-4 0 0,-2 0 5,-1 0 1,0 0 0,-4 0 318,-4 1 1,-2 0-187,2 0 0,-3-1 40,-2 1-164,-35 2 7,-41 5-1,-8 1 603,4 0 0,-8 2-618,4-1 1,-5 1 0,2 0-1,8-1 1,2-1-1,-5 1-7,-4 1 0,-7 1 0,-2-1 0,0 1 0,5-1-93,4 1 0,3-2 0,0 1 1,-4 1 77,-7 0 0,-3 0 1,-3 1-1,2 0 1,5-1 2,4 0 1,3-1 0,0 1 0,-2 0-40,2-1 0,-1 2 1,-2-1-1,0 0 1,-1 1 55,-1 0 1,-2 0 0,1 1-1,-1-1 1,-1 1-269,0 0 0,-1 0 0,0 0 1,0 0-1,-2 0 279,5 0 1,-1 0 0,0 0 0,-1 0 0,2 0 0,2 0 3,0 0 0,1 0 0,1 0 0,2-1 1,2 1-50,-1-1 1,2 1 0,1-1 0,-2 1 61,-11 2 1,-2 0-1,1 0 1,7-1-14,8-1 1,5 0 0,-1 0-1,-12 2 1,-3 0-1,8-1 630,10 0 0,7-3-729,-5 1 1858,23-4-1935,13-3 3157,15 0-2794,19-3-146,14-2 1,9-2-253,-14 2 0,3-1 0,1 1 194,3-1 1,1-1 0,4 1-4,-6 0 0,3 1 0,3 0 0,2 0 0,0 0-467,0 0 0,3 1 1,0-1-1,1 1 1,1 0-1,-1 0 433,2 0 1,0 0-1,0-1 1,0 1-1,2 0 1,0 0-9,-3 0 0,2 0 1,2 1-1,-1-1 1,-1 1-1,-2-1 1,-3 1-14,6 0 0,-3-1 0,-1 1 0,-2 0 0,0 0-287,-1 0 1,-2 0 0,1 1 0,-2-1 0,0-1 293,6 1 1,0-1-1,-2-1 1,-2 1-199,9-1 0,-3 0 0,-3 0 242,-10-1 0,-3 1 1,-3-1 404,6-1 0,-5-1-147,10-4 1745,-35 2-1944,-40 6 65,-41 1-27,11 3 0,-6 2 130,8 1 0,-4-1 0,-2 1-147,7 1 0,-3-1 1,0 1-1,-2 0-271,-7 1 1,-1 0 0,-1 1 0,-1 0 242,9-1 0,-1 0 1,-1 1-1,0-1 0,0 1-299,-1 1 0,-2-1 1,1 1-1,-1 0 0,2 0 365,0-1 0,0 1 0,0 0 0,1 1 0,1-1 32,3 0 1,1 1-1,0-1 1,2 0 0,0 1-156,-3 0 1,0 0-1,2 0 1,3 0 57,-2 0 1,3 1 0,4-1-72,1-1 0,7 0 914,5 1-766,61-9-182,23-7 4,-6 1 0,6-2 538,5-2 0,4-2-487,-15 3 1,3 1-1,-2-1 415,-7 2 1,-2 0 0,5 0-925,9-1 1,5 0 0,1-1 0,-6 2 335,-6 0 1,-4 2-1,1-1 1,8-1-1,1 0 1,-8 2-1,15-3 1</inkml:trace>
  <inkml:trace contextRef="#ctx0" brushRef="#br0" timeOffset="91106">20072 10028 24575,'0'0'0</inkml:trace>
  <inkml:trace contextRef="#ctx0" brushRef="#br0" timeOffset="96055">8374 13189 12813,'2'-48'2259,"1"0"0,0 2 1,2 6-1482,1 15-548,3 4-180,-2 15 56,3 16 40,2 18 106,2 23-45,-7-3 0,-1 2-684,-2-12 1,-1 1 534,-1 1 0,-1 5 0,-1-3-14,-3 6 1,-1-1-3,-1 12 0,0 0 0,-2-5 1,1-1 10,0-7 0,1-3 34,1-7 0,1-4 243,-1 11 617,3-21 61,2-20-661,3-22-229,5-21-68,-3 11 0,1-3 324,2-5 0,0-2-337,3-2 0,0 0-12,2 0 0,0 2-8,-2 9 0,1 1 33,7-7 1,2 2-51,11-1-9,-10 12 1,3 4-37,19 5-28,2 15 5,3 17-16,2 14 31,-25-11 0,-1 3-178,1 1 1,0 1 149,0 0 0,-1 0-1,1-1 1,-1 0-6,1-3 1,-1-2-60,24 12-86,-5-13 159,-5-11 462,-6-15-367,-4-11 40,-4-11 55,-4-8 364,-4-1-273,-4 4 117,-4 11-207,-3 9-124,-4 9-22,1 5 39,5 7-11,7 4 12,6 4 10,6-3 6,1-2 17,1-5-6,1-7 11,1-8 18,1-8 89,0-19-95,-12 10 50,-4-21-28,-14 13-12,-7-9-4,-6 3 44,-24 0-101,4 17 0,-17 5-11,11 22 6,-1 12-6,3 14 0,5 14-6,7 13-233,14-24 0,2 1 214,3 2 0,3-1 2,3 1 1,5-1-23,3-1 0,4-2-45,5-2 1,5-2-60,5-2 1,4-4-34,4-4 0,2-4 0,5-2 0,0-5 50,3-5 0,-1-5 96,0-2 0,1-6 66,4-9 1,-2-3-6,-15 8 1,-3-2 52,8-10 0,-4-1 96,-1-13-82,-17 17 1,0-1 103,5-24 135,-11-6-191,-13 23-62,-11 0-44,-11 27-12,-6 12 29,-8 11-29,-1 15-16,1 10-6,5 6-2965,8 11 2948,12-19-33,14 12 28,14-32 16,3 4 0,13-17 23,-1-11 6,11-10 3453,6-21-3348,-10-3-60,-6-2 77,-12 0 18,-10 10 16,0-4 106,-6 6-150,-2 13-113,-3 7-11,-1 8-33,-7 15 11,-3 8-51,-7 29-39,8-2-134,7 10-157,16-14-628,25 0 1,11-16 157,-14-17 1,2-3 371,0-7 0,-1-4 193,23-5 210,-24-2 0,0-3 230,-3-4 0,-1-1 61,-1-2 1,-1-1 36,1-4 0,-3-1-28,8-20 33,-13 10 225,-1-9 50,-12 13 761,-2-7-1097,-9 17 141,-22 5-254,4 18 57,-17 12 0,-3 5-84,4 4 110,2-2 1,1 4-139,-6 24-518,15-9 501,-3 10-28,20-13-22,15-12-12,22-2 23,-1-10-9,7-14 1,2-7 36,13-13 13,-20 8 1,0-3 25,4-13 0,-5-2 6,0-4 14,-10 1 1,1-8-1,-3 1 25,-4-9 0,-3 1-42,4-7 0,-2 0 103,-4-8 0,-5 6-27,-1 11 175,-7 2 1,-2 3-36,0 16 320,-7-7-533,9 29-12,2 6 57,-3 21-51,-2 11-17,-1 11 8,2-2 1,-1 2-379,1 7 359,1-12 0,-1 6 0,2-3-420,1-2 0,1 0 347,-1 18 0,2 2-356,9-2 1,2-3 109,-2-16 0,3-2-911,9 12 1,5-5-8114,21 1 9343,-20-25 0,-1-1 0,9 0 0,-14-13 0</inkml:trace>
  <inkml:trace contextRef="#ctx0" brushRef="#br0" timeOffset="96222">11547 13356 23551,'-38'-38'-9831,"12"12"7924,30 38 0,2-3 0,-5-7 0</inkml:trace>
  <inkml:trace contextRef="#ctx0" brushRef="#br0" timeOffset="97618">11954 13133 24663,'-19'44'89,"0"0"1,0 0 0,-5 9 0,3-3-65,12-16 0,4-3-3,-2 8 368,-1 11-368,5-23 309,3-13-40,0-11-140,5-16-73,1-14 12,6-18 28,3-12-154,-6 26 1,2 0 124,1 0 1,2 2 62,17-23-63,5 10-27,3 10 144,3 13-189,3 9-17,3 13-5,2 13-12,-2 14 0,-7 11-22,-12 8-56,-10 2-152,-10 0-195,-3-3-213,0-7-96,3-8 179,8-14 231,8-13 212,10-19 423,7-14-198,1-15 49,-3-5-269,-4 1 359,-6 9 67,-6 10-16,-8 11-101,-8 10-90,-5 3-50,-3 5 90,1 8 247,2 4-332,2 9-27,5 1-12,5-2 11,7-5-11,10-4 12,6-8 16,6-10-17,2-10 18,0-11 44,-6-11 16,-6-9 7,-11-6-6,-9 0 50,-7 4-17,-9 6-11,-8 9-11,-10 7-33,-9 9-34,-6 8-12,-4 12-27,8 6 5,-19 29-28,17 4-248,9-10 1,2 3 253,8-3 0,3 2-59,3 0 0,4 0-229,6-1 0,5-1-37,6-2 0,4-2-247,8-3 0,5-5-352,5-3 0,4-6-689,3-2 1,2-5 275,3-6 1,0-5 636,0-1 0,0-4 226,-1-4 1,0-3 716,-2-3 1,-1-2 231,-2-3 1,0-1 258,-3-2 0,0-1 131,-3 2 0,-2 0 130,-4 4 0,-2 1 383,13-10-258,-18 14-813,-13 11 347,-11 13-531,-8 12 922,-8 14-967,-9 11-73,-5 6-420,-5 3 428,17-25 1,-2-1-31,-21 22 45,-3-8 17,13-14 201,-1-11-55,22-22-1,-1-13 0,15-17-5,9-9 55,9-1 1,7 2-2975,3 11 2845,0 12-49,-3 12-18,-2 10-21,-2 14 4,1 13 7,2 11-51,0 10 28,2 1 11,4-1-5,7-6-6,8-8 0,9-10-220,6-11 217,-30-11 0,1-5 3,8-7 0,0-4 8,-6-4 1,-2-2-15,0-1 1,-2-2 10,-4-9 1,-4-4 1382,-8 1 1,-1-2-1375,2-12 0,-3-2-345,-4-1 1,-2-1 372,-3 3 0,-2 1 59,-3 5 0,-3 3-176,0 7 1,-1 2 286,-11-18 279,1 16-334,3 13-2585,2 11 2450,3 8 476,-2 13-492,-4 14-1,-7 21-8,8-12 1,2 3-323,0 9 0,3 3 305,1 6 1,4 3 2,5 3 0,4 0-34,4 2 1,3-1-82,5-1 1,3-1-124,1-3 1,3-2-133,-3-6 1,2-1-1768,3-5 0,-1-4 161,8 6 2483,7-18 0,-31-23 0,3-4 0</inkml:trace>
  <inkml:trace contextRef="#ctx0" brushRef="#br0" timeOffset="97822">14060 13056 21332,'-3'-3'3462,"0"1"-2314,3 2-1041,84-43-60,-36 32 1,4 0-1061,-3-6 0,2-4 0,-2 5-1990,8 7 1,-7 4 3002,5-3 0,-37 7 0,-13 1 0</inkml:trace>
  <inkml:trace contextRef="#ctx0" brushRef="#br0" timeOffset="100532">10469 9913 12096,'0'-9'3335,"-4"-25"1,-1-4-1599,1 15-1256,-1-14 1,0 5-96,2 23-425,3 6-258,-1 4 179,1 5 264,0 11 16,3 15-22,1 18-67,4 11-241,-4-29 0,1 1 224,8 26 6,5-8-3105,12-9 3216,-6-19 359,12-6 23,-5-23-191,13-15-224,-17 2 0,0-4-239,4-5 1,0-4 184,1-4 1,1-2-17,0-3 0,-1 0-14,0-3 0,0 0-17,-1 1 1,1 0-181,-1 3 1,0 0 176,-2 5 1,-1 2-15,-4 5 1,-2 3 2886,11-10-2903,-15 16-101,-10 12-135,-6 5 663,-4 9-484,0 2 830,-11 31-919,-3 3 58,2-10 1,-1 1-370,-1-2 1,-2-1 318,-1 1 1,-2-1-51,-2 0 0,0-1-104,-2 0 1,-2 0-136,-1-1 1,-2-2-101,0-1 1,-2-2-119,-1-2 1,-1-3 4,1-3 1,-2-3-53,-5-4 1,0-4 309,-14-3 82,18-7 0,2-5 31,-7-15 291,-8-13 224,7-5 263,9-2 253,5 4 239,6 6 153,5 8 5,7 8 543,4 7-1080,4 7-371,1 2-234,1 3 117,4 12 39,3 8-11,5 16-11,6 6 11,6 2 61,7-4 124,10-6 95,8-10 17,9-11-419,6-15 89,-31-5 0,1-3-40,2-5 0,0-3-22,2-4 0,1-3-498,2-5 0,1-1 481,0-4 0,-1-2-14,0-3 0,-1-1 0,-2 0 0,-3 0-3,-2 4 0,-3 1-130,-5 4 1,-3 2 185,11-14-16,-14 15-74,-11 13 159,-4 9-1486,-4 5 1451,-10 14-577,1 0-1848,-27 40-1132,1-4 2811,5-6 1,1 0 0,0-1-1,1-2 1</inkml:trace>
  <inkml:trace contextRef="#ctx0" brushRef="#br0" timeOffset="100948">10410 9913 19316,'-11'-44'1180,"-1"0"0,2 4 0,3 7-586,9 11-292,0 10-223,-1 7-141,0 4 51,2 3 100,4 9 12,6 12 11,4 16-5,1 13-40,0 6-34,1 1 12,3-9 112,6-11 246,8-14 79,8-14-123,11-19-534,-21-4 1,1-4 258,5-6 0,1-5 20,4-5 0,-1-2 10,2-4 1,-2-2-458,-2-2 1,-1 0 445,-3-1 1,-2 0-15,-4 3 1,-1 0-17,-5 6 0,-1 1 11,12-18-51,-12 19-117,-11 14-436,-8 11-414,-6 8-5675,-11 18 6004,-4 5 1,1-2 0,3-7 0</inkml:trace>
  <inkml:trace contextRef="#ctx0" brushRef="#br0" timeOffset="104464">9909 6562 16611,'-6'-44'1509,"-1"0"1,0 0-1,-3-20 1,1 6 30,-1 10-1170,2 12 22,-2 12-348,7 21-16,0 13 12,1 14-18,2 21-22,0-14 0,0 3-336,0 5 1,1 2 273,1 5 0,0 0-112,3 3 1,0 0-264,2 0 1,2-1-2046,4 5 1,1-3-225,-4-17 1,0-2 2067,3 3 1,-1-6-1,-6-14 1,0-2-1</inkml:trace>
  <inkml:trace contextRef="#ctx0" brushRef="#br0" timeOffset="105564">9715 6646 21623,'-20'-41'390,"-1"-1"1,7 4 0,12 9-375,31 24-16,9 2-11,21 3-718,0 3 704,-20-2 0,1 0-26,2 0 1,-1 0-6,22-1-11,-21-5 0,-1-2 61,7-9-15,-14 3 0,-2-2 139,9-16-2934,-10-10 2945,-15 13-1610,-10-14 1626,-10 26 365,-9-10-247,-5 16 99,-7 0-222,-3 4 2305,-4 13-2440,12-2 3113,-2 13-3118,16-4 11,3 4 1,10 0-1,7-3 22,11-4 1,4-5-12,4-6 18,-2-5 100,-2-9 33,-12-2-10,-5-5-96,-11 7 62,-7-6-22,-5 6-1,-8-3-50,2 6 50,-22 3-94,21 7-1,-21 7-56,19 14 34,3 8-34,5 21-22,15-6-23,11 9-3661,24-3 3522,-7-18-368,3-11 1,3-4-2787,13-6 2817,11-1-34,-16-13-318,12-19 918,-7-11 101,2 0 201,-15-10 398,-23 9-425,-4 6 268,-4-7 258,-7 15 1686,-1 4-1893,-3 1 2796,2 12-3424,-1 1 17,3 16 28,0-2 176,3 22-181,1 0-23,4 24 6,-1-18-6,3 12 12,-5-23 5,1 1 95,-1-13-6,-2-5 85,1-15-17,1-17-6,2-8 39,2-17 125,3-11-231,-2 18 44,6-11-77,-7 31 16,9-10-61,-9 19-23,14-4-11,-7 14 5,6 6 18,-6 4-6,2 12-12,-3 9-10,0 3-18,-3 6 29,-3-14 50,-4-7 33,-1-9 1,2-9-45,0-6 44,12-21 7,-1 1 4,11-14 7,-3 6-12,-1 4-45,-6 8-5,10 0-39,-9 12-12,10-1-5,-11 9-230,4 14-123,-8 4-342,5 13-548,-5 1-1329,2-1-3371,6-4 5671,2-8 0,-8-8 1,-4-6-1</inkml:trace>
  <inkml:trace contextRef="#ctx0" brushRef="#br0" timeOffset="106007">11638 6266 16572,'4'-4'7477,"-2"0"-5998,-2 4-1417,31-46 10,-22 49 24,24-26 4,-27 65-66,1 7 0,2 4-18,1 0-16,2-1 6,0-3-23,-1-6 12,0-10 5,-4-13 16,-2-9 119,-2-11-3477,-2-19 3348,1 1 11,-4-16 16,-12-22-5,-5-2-357,3 13 0,-2-2 354,0 4 1,-2 0 18,0-2 1,1 1 16,0 2 1,3 0 11,2 5 0,5-1-23,9-4 1,6 3-18,15-13-13,0 23 0,4 4 2,27 6 6,5 9-11,-12 7-17,-12 11 0,-2 5-6,9 15 3,-14-4 1,-4 4-4,-3 29-28,-18-10 1431,-11-17 0,-7 1-1543,-13 1 0,-4-2-53,7-4 1,-2-1-1911,-19 8 0,0-4 1365,-5-4 1,7-6-1,22-10 1</inkml:trace>
  <inkml:trace contextRef="#ctx0" brushRef="#br0" timeOffset="124438">4015 15177 15869,'-15'-52'1662,"0"0"0,2 7 0,0 6-772,1 7 466,3 17-1384,4 9-84,3 6 292,0 7-158,2 11 170,-1 19-164,1 20-31,0-21 0,0 4-507,1 18 1,0 0 509,-1-16 0,1 0 0,-1 8 0,1 4 0,-1-7 5,-1 16 3,0-9 1,-1 0 8,-4-2 39,2-8 515,0-16 90,4-24-297,2-14-173,4-27-146,4-9-17,3-7-3,-2 22 0,2 2-3,12-17-16,-8 19 0,3 0-12,5 1 0,1 2-631,22-8 626,-2 8 1314,-3 15-1370,-6 10-1,11 9 6,-19 2 1,0 4-34,19 16 16,-20-9 0,-1 0-10,5 9-130,8 8-33,-7-9-44,8 5 38,-2-7 163,-3-12 151,-5-10 73,-3-16 772,-6-10-476,-4-19 19,-7 7-29,-4-2-247,-6 19 135,-1 7-135,-1 5-521,1 1 258,3 1 100,8-1 29,21-7-34,17-7-9,-17 1 1,0 0 3,16-11-7,-2-8 29,-22 7 73,2-12 16,-11 7 12,-7-2-57,-10 14 35,-8 0-29,-9 6-56,-5 2-39,-6 4 17,1 8 5,6 4-11,-7 10 1,3 14-18,2 6-39,3 12-22,14-2-73,9-2-190,21 4 195,-3-17-17,15-1-486,22-15 61,1-7-50,-13-7 1,0-1 480,17-7 95,-25-2 1,0-4-55,-4-2 1,0-2 227,-2 0 1,-1-2 63,0-4 1,-3 0 13,-2-7 163,-6-6 185,-10 5 11,-3 2-408,-5 7-12,-7 14-129,-5 8 749,-2 4-749,-9 10 6,0 10-17,-9 23-33,10-4-13,7 7 24,14-20 293,11-1-428,16-10 141,5-6 49,13-8 34,-5-17 79,-1-9 84,-5-7 50,-7-5 28,-6 2-33,-8 0-18,-6 3 1,-3 5-40,-3 5-55,-2 8-113,-1 6-140,-1 4 12,0 6 56,-2 6 10,1 3-212,-3 22-50,7-9-90,7 13-62,12-11-1022,36-13 1,9-5 296,-3 0 1009,-13-8 0,8-3 1,-8-3 152,-12-5 0,-3-3 134,7-2 1,1-3 134,-4 0 0,-1-2 39,-6 0 1,-1 0 543,16-21-46,-14 2-77,-11 2-118,-10 1-157,-6 6-180,-12 7 518,-10 7-742,-18 12-38,-12 17 5,19-1 0,1 3-28,-1 5 0,1 2 20,3 3 0,2 1-4,4 1 1,4 0-56,-2 26-39,18-7 10,19-8-8,16-14 71,18-12 21,-6-15 18,-5-10 0,0-6-327,-13 1 1,-1-3 351,12-10 0,-2-4 22,-12 1 0,-4-3 14,-2-4 0,-3-3-19,-2-5 0,-2-1 21,-2-3 1,-2 0-11,-2 11 0,-2 0 196,0-7 0,-2 4 153,-2 2-77,-5-4 55,-1 32-364,-2 8-20,1 11-13,-3 12-6,-4 19 11,5-7 1,1 3-130,-2 7 0,0 3 23,2 7 0,0 1-210,1 5 0,1 0-712,2 3 1,2 0 1033,4-16 0,2 2 0,-1-5 0,-1-5 0,0-2 0,10 29 0</inkml:trace>
  <inkml:trace contextRef="#ctx0" brushRef="#br0" timeOffset="126131">7155 15333 18599,'-5'0'969,"1"0"-3579,4 0 784,106-51-954,-67 40 0,3 0 773,13-8 0,8-4 0,-5 5 1548,-3 10 0,-7 3 0,-13 1 0,-5 1 0,5 0 0</inkml:trace>
  <inkml:trace contextRef="#ctx0" brushRef="#br0" timeOffset="126305">7586 15383 14773,'-55'23'1727,"0"0"0,7-3 1,11-5-1555,25-10-77,14-4 88,15-8-122,24-7-348,4-4 1,5-1-777,-13 5 0,3-1-921,5-2 0,4-1 0,-3 1 1983,-1 2 0,-4 1 0,14-6 0,-34 13 0</inkml:trace>
  <inkml:trace contextRef="#ctx0" brushRef="#br0" timeOffset="127067">8719 15077 22638,'-3'-44'181,"0"1"0,-1 2 0,7 11-231,13 22 22,-1 3-23,18 13-50,20 19 31,-25-9 0,1 3-120,10 16 0,-2 2-335,-15-13 1,-4-1 437,2 6 0,-4 2-151,-8 28 210,-15-16 163,-12 12 140,-15-31 61,-1-18-185,7-11-2948,-1-26 2864,17 7 499,-3-37-538,15 17-61,3-7-331,24-6 162,-4 29-266,11 0 0,6 3-246,-10 12 0,3 3-1067,15-5 0,4 3 1659,-1 5 1,-3 2-1,7-1 1,-7 4 0</inkml:trace>
  <inkml:trace contextRef="#ctx0" brushRef="#br0" timeOffset="127664">9583 15122 11228,'-6'1'9304,"2"0"-6605,4-1-2234,-61-4-454,46 3-134,-46-4 78,63 4 85,15-4-7,10-4-10,19-7-1,-6-1 31,-8 3 0,0-2 71,8-8 72,10-11 72,-23 7 35,-14 3 10,-8 6-55,-8 6-101,-4 5-123,-8 4-56,-7 3 15,2 5-37,-17 17 21,10 6 12,-10 17-34,15 3-11,10 2-28,13 0 23,16-3 49,19-3-280,-9-24 1,4-3 288,5-1 0,2-3 3,4-3 0,2-3 6,0-3 0,1-4-1589,-2-3 0,-1-4 1617,-4-2 0,-2-3 44,-4-3 0,-4-2 17,16-25 62,-14-9 5,-14-9-73,-11 28 1,-2 1 17,-2-18 313,-12-12-101,0 28-22,-5-8-62,5 22-134,5 10 243,3 6-417,2 4 3218,0 6-3150,5 10 181,7 20-159,12 20-23,3-2-607,1-5 1,3 1 578,-6-12 1,0-1 7,4 6 1,0 3-168,1 4 0,-7-1-544,-13-15 0,-6 1 737,-9 22 0,-5-3 0,-4-6 0,-21 0 0</inkml:trace>
  <inkml:trace contextRef="#ctx0" brushRef="#br0" timeOffset="129665">15340 10291 17738,'12'31'974,"0"15"-881,-6-6 0,0 4-861,1 5 0,0 2 834,1 5 0,1 2-26,-3-16 1,0 2-1,0 0 11,0 3 1,1 1 0,0 1-316,0 4 0,1 1 0,-1 1 374,1 3 0,-1 2 1,1 0-377,-2-13 1,0 1 0,1 0-1,-1 1 360,0 1 0,0 1 0,1 1 0,-1 0 6,0 1 0,0 1 0,0 1 1,0 0-11,1 2 0,-1 0 1,0 1-1,0 0-14,0 2 1,0 1-1,-1-1 1,1 2-12,-1-12 0,-1 1 0,1 0 0,-1 1 0,1 0-365,-1 1 0,0 0 0,0 0 0,0 1 0,0 0 350,0 1 1,-1 1-1,1 0 1,0 0-1,-1 1-218,1 1 0,-1 0 0,0 0 0,0 0 0,0 1 217,0 1 0,0 1 1,0 0-1,0 0 1,-1 0 2,1 2 1,0-1 0,-1 2-1,1-1 1,-1 0-7,0-9 1,0 0 0,0 0-1,0 0 1,0 1 0,0-1-135,0 1 0,0-1 1,0 1-1,0 0 1,0 0-1,0-1 110,-1 1 1,1 0-1,-1 0 1,1-1-1,-1 1 1,1 0-12,-1-1 0,0 0 0,0 0 0,0 0 1,0 0-1,-1 0-13,0 10 1,-1-1 0,0 0 0,-1 1 0,1-1-59,-2-2 1,1 1 0,-1 0 0,0-1 0,-1-1 22,-1-1 0,0-1 0,-1 0 0,0-1 1,0 0-58,-1-3 1,1 0-1,-1-1 1,0 0 0,1-2-832,-1 9 1,0 0 0,0-3 0,1-1 916,0 5 1,0-2 0,1-5 0,2-1 0,0-8 0,3 2 0</inkml:trace>
  <inkml:trace contextRef="#ctx0" brushRef="#br0" timeOffset="131082">17280 10915 19260,'-3'-52'1445,"0"0"0,0 8 0,1 6-1064,-1 1-566,2 21-33,-1 23 257,2 23-16,5 31-862,-2-18 1,2 3 801,2 8 1,1 2-121,2 6 0,0 0-239,-3-19 0,1 0 0,-1 1-1066,0-1 0,-1 1 1,0 0 1461,-1 1 0,-2 0 0,1-4 0,-1-4 0,0-3 0,-3 23 0</inkml:trace>
  <inkml:trace contextRef="#ctx0" brushRef="#br0" timeOffset="131698">17239 10763 13657,'-5'-8'2997,"2"2"-2530,3 6-75,38-64-31,-10 52 0,5 1-822,1-12 1,5-4 0,2 5 721,4 13 1,2 6-1,2 0-78,5-2 0,0 0 0,2 0-99,4 0 0,1 0 0,1-1-55,-13 2 1,0-1-1,2 0 1,-1 0-28,4-1 1,0 1 0,0-1 0,1 0-573,4-1 1,0 0 0,0-1 0,1 0 562,-9 2 0,-1-1 1,1 0-1,1 0 0,1-1-3,-1 1 1,3-1 0,0 0 0,0 0-1,-2 0 1,-2 0-269,6 0 0,-4 0 0,-1 0 0,4-1 279,-1 1 0,3-1 0,1-1 1,-3 1-1,-5 0 6,2 0 1,-5-1-1,2 0 8,8-2 0,1-1 0,-2-1-4,-6 2 0,-2 0 1,-2-1-116,-4 0 1,-1 1 0,0-2 175,1 0 1,0 0 0,-4 0 0,1 1 0,-1-1 181,5-2 1,-5 2 1392,-9 3-1020,-6 2 1955,-15 5-2672,-9 8 2040,-3 2-1799,-8 13 779,-5 10-868,-7 16-48,10-17 0,2 4-685,-1 17 0,3 1 671,3-13 0,1 1-2,2 3 0,1 3 1,2-1-8,2 6 1,2 1 2,-2-7 1,1 4-1,0-1 0,0 2 1,0 1-1,0 1 2,-1 12 1,0 2-1,-2-2-678,-2-9 1,-2-1 0,1-1 682,-1-2 1,1 0 0,-4-2-8,-9 11 1,-4-6-286,-1-13 1,-3-2 295,-9 6 1,-8-1 5,2-13 0,-5-2 1,2-3-441,-6 1 1,-2-3 435,-3-5 1,-5-1 0,1-3-130,12-6 1,0-2 0,-1-1 132,-13 2 0,-3-1 1,-1-1-8,15-2 0,0 0 0,-1-1 1,-1 0 2,-10 0 0,-3 0 0,1-1 0,4 0-54,1 0 0,3-1 0,-3 1 49,0-1 1,-3 1 0,-1-1 0,5-1 2,1 1 1,3-1 0,-2-1-4,3 2 1,-3-1 0,0-1 0,0 1-33,0 0 1,0 0 0,0 0-1,-2 0-181,5 0 1,-2 0-1,1 0 1,0 0 0,2 0-774,-2 0 1,2 0 0,0 0 0,2 0 791,-18-1 0,2 0 0,9 1 0,13 0 0,8 0 1,-1-1-1</inkml:trace>
  <inkml:trace contextRef="#ctx0" brushRef="#br0" timeOffset="132039">18177 11073 19209,'0'-6'4302,"0"2"-3268,0 4-1291,6-36 348,-5 51-79,7-17-26,-5 28 0,-2 15-462,4-4 0,1 1 311,-1-6 0,2 0-594,3 8 0,4 0-4157,3-1 1,1-3 3008,8 20 1,1-7 0,-22-42-1</inkml:trace>
  <inkml:trace contextRef="#ctx0" brushRef="#br0" timeOffset="132515">18848 10674 24357,'-3'44'106,"0"0"1,3-3-1,1 2-70,4 19 1,1 2-1075,2-5 0,0-2 1066,-2 2 0,0-3 313,-2-12 0,0 0-285,-1 15 0,-2-5 5,0-1 125,-1-17 0,0-3 66,0-12 488,1-15 117,0-5 658,1-13-1437,-1-16-10,0-21-52,-1 1 23,3 4 1,0-1 38,8-16-42,-3 19 1,1 1 2,11-12-16,3 14-23,5 10-12,7 10-4,21 11-12,-14 10 8,-9 6 0,0 5-19,13 24-393,-17-10 0,0 2 365,1 5 0,-2 2-79,0 1 1,-2-1 27,-6-7 1,1 1-651,4 9 1,-1-1-1923,6 9-2226,-11-17 1,-1-2 4208,0 0 0,-9-15 0,-6-10 0</inkml:trace>
  <inkml:trace contextRef="#ctx0" brushRef="#br0" timeOffset="132948">19736 10984 25640,'-10'-21'56,"2"24"-11,12 44-23,0 4 0,2-11 1,0 2-431,2 14 428,-2-18 0,0-1 2,1 3 207,-2-5 29,-3-22 408,0 0-66,-2-13-337,0-9-202,-9-20-38,3 4 245,-10-22-207,7 18 1,-2-3-12,5 9 1,3 10 5,2 5-51,1 5-240,0 2-1669,-2 1-2908,1 2 3964,0 2 0,1-1 0,0 0 0</inkml:trace>
  <inkml:trace contextRef="#ctx0" brushRef="#br0" timeOffset="133822">19125 11120 13015,'-2'-3'7852,"0"1"-3332,2 2-4032,-4-60-258,3 46-197,-3-46-117,4 62 56,1 4 62,4 10-6,6 14-6,7 13 1,5 12-12,-10-24 0,1 1-347,0 0 0,1 0 341,-1-1 1,0-1 5,14 20 17,-6-10-17,-8-16 57,-4-6 116,-7-12 264,1-1 101,-3-5 493,1-6-935,2-9-63,3-16 1,5-18-17,-4 18 0,1-2-297,1-2 0,2-1 299,-1 1 1,2 2 42,10-24-17,-2 16-34,-3 15-38,-3 11 10,3 9 6,6 6 0,8 9 22,6 10-38,6 15 4,-1 9 1,-22-18 0,-1 2 153,-1 2 0,-2 0-187,-1 0 0,-1 0-179,10 26-235,-8-4-370,-7-6-913,-6-6-3467,-5-8 5209,-2-13 0,0-9 0,1-6 0</inkml:trace>
  <inkml:trace contextRef="#ctx0" brushRef="#br0" timeOffset="134365">19217 11091 18958,'-3'-4'4318,"1"0"-1629,2 4-2650,-14-27-28,11 22 12,-10-13 38,18 39 23,5 35-56,-1-9-210,-3-5 1,-1 2 211,-2-11 1,1 0 0,0 6 0,1 1-12,0-4 1,1-1-6,2-1 0,2-2 87,8 14 168,-1-13 274,-5-20-162,-3-21-197,10-20-150,-6 1 0,1-4-15,2-5 1,0-2-122,1-7 0,0-2 124,-3 4 1,-1 0 7,-1 3 1,1 1-1560,-1 1 0,0 3 1579,2-5-5,1 3 11,-8 27-50,4 0-40,12 9 442,-4 5-436,31 27 16,-24-7 9,0 4 1,-1 4-9,3 23 1268,-9-13 0,0 2-1467,-5-6 0,0-1-375,0 4 0,0-1-810,1 6 1395,6 4 0,-14-34 0,3 6 0</inkml:trace>
  <inkml:trace contextRef="#ctx0" brushRef="#br0" timeOffset="135365">18682 11043 17199,'2'-59'1598,"0"0"0,0 12 0,0 2-747,-2 5 1,0 3 72,0-8-201,2-14-224,1 28-259,2 13-200,-2 9 27,1 8-39,3 9 45,14 28-43,-9-8 1,0 3-543,4 19 1,-1 2 522,-4-8 0,-3 4 9,-2 6 1,-1 6 0,-1-1-8,-2-8 0,0-1 0,-1 2-8,2-4 1,-1 2-1,1 1 1,0-4 7,1 7 0,0-3 0,1-5-13,2 4 0,1-7 23,4 8 408,-5-31-185,-5-15-38,1-5-24,2-38-167,-3 10 0,4-29 11,-4 15 0,-1-1-497,0 1 0,0-2 476,-1 1 1,1-3-1,-2 1 4,-1-15 1,-1-1-7,-2 13 1,0-1 0,-1 2 2,-3-10 0,-2 0-3,2 13 1,-2-2 0,1 5 5,1 2 1,0 4 485,-1 0 1,2 3-470,1 1-28,4 16-151,1 9 55,2 16 96,4 18 0,3 30 103,-1-14 0,0 5-109,-2-9 1,0 3-1,0 0 4,-1 6 0,0 2 0,-1 0-2,0 2 1,-1 0-1,1-1 4,-2 9 0,1 0-11,-1-4 0,0 3 0,0-8 8,0-17 0,0-1 8,1 29 1,0-5-6,-1-28 28,2 6 140,-1-25-28,2-12-89,1-25-29,3-27-17,-2 15 1,-1-3-147,0-10 0,0-3 152,-1-7 1,0-2-507,-1 18 1,-1-1-1,0-1 498,-1 1 1,1-1 0,-1 0 3,-1 3 1,0 1 0,0 0-264,-1-13 0,0 3 270,0 12 0,-1 2 20,0-16-40,1 28-94,0 14-7,2 18 972,0 5-887,5 48 270,-1-22 0,0 3-258,0 2 1,1 3 0,-1 1-4,1 2 0,-1 1 0,0 1-349,1 2 1,0 2-1,-1-1 98,1-1 1,0 1 0,1-1-1304,1-1 1,0-1 0,1-1 1431,3 13 1,1-5-1,-4-18 1,0-5-1,2 5 1</inkml:trace>
  <inkml:trace contextRef="#ctx0" brushRef="#br0" timeOffset="136489">20349 11181 15115,'-49'-6'1747,"0"-1"1,7 1 0,11 1-1373,22 3 39,38-5-162,17-2-659,-4 2 0,4-1 494,7 0 0,0 0-45,-7 2 0,2 1 2,-7 0 1,2 0 0,-1 0 20,11 0 0,1-1-407,-11 2 1,1-1 0,0 0 363,17-1 1,-1 0-18,0-1 1,-4 0-4,-20 3 1,-3-1 232,1 1 0,-5-2 460,-16-5-679,-7 0 629,-32-19-611,-15 3-960,7 5 1,-3 1 959,8 6 0,-1 1 184,-20-7 0,1 0-69,-1 2 159,2 0 0,1 1 16,12 5-160,-5-2-170,28 11-275,9 3 404,29 15-55,15 4-46,-1-1 0,2 2-16,-6-5 0,1 2-23,7 3 0,5 4 0,-6-3 1237,-7-2 1,0 2-1257,11 9 1,5 5 0,-9 1-83,-14-4 1,-6 3-200,10 14 1,-10 2-2315,-22-9 0,-9-2-94,-1-7 0,-5-2 2725,-9 3 0,-1-6 0,3-4 0,-2-2 0</inkml:trace>
  <inkml:trace contextRef="#ctx0" brushRef="#br0" timeOffset="138972">22104 10876 8304,'-5'-6'9830,"1"1"-7847,4 5-1356,0 0 448,-18-40-335,13 27-314,-10-30-45,21 39-280,0 1 72,8 8 20,2 22 1,0 9-124,-5-2 0,-1 3-45,6 16 0,-2 0-8,-9-15 0,-3-3 27,-1 27-16,-1-17-11,0-4 67,0 6-39,0-31 213,0 7 330,0-22 527,0 0-964,-1-14-123,-1 5 17,-3-15-6,1 9-39,0-6 39,0 1 45,1-2-39,2-17-6,4 1-17,5-17 12,6 10 33,8-4-3397,-1 12 3341,-1 7 17,0 11 6,-5 8-62,6 2 5,10 10 6,2 10-33,11 14-2263,3 12 2279,-9-2-22,-15-11 0,1 3-174,-1 3 1,0 0 75,-4-5 0,-1 0-706,10 17 0,-3-1-1582,-3 0 118,4 8 2324,-11-19 0,-11-22 0,2 2 0</inkml:trace>
  <inkml:trace contextRef="#ctx0" brushRef="#br0" timeOffset="139332">22979 11047 23954,'1'-38'322,"-1"1"0,0-20-339,-4 64 62,-2 17 5,-2 23-16,2 7-18,2-19 1,3 0-293,7 20 293,3-13 33,15 1 12,1-18 72,8-2 208,10-16-50,-6-17-136,-1-7 130,-3-25-155,-19 12 1,-1-3-313,0-1 0,0-1 248,-2-7 1,-1 1-1425,-5 4 0,-2 4 1402,0-11-23,-5 4-33,-5 21-493,-2 3-11,2 4-539,0 7-10,7 8-103,-1 13 1167,2 2 0,-1-2 0,0-4 0</inkml:trace>
  <inkml:trace contextRef="#ctx0" brushRef="#br0" timeOffset="140014">23488 11305 25746,'12'0'381,"16"-11"-319,1-6-12,16-12 1,2-2 27,-2-8-25,-23 16 0,-2-3-5,-1-4 0,-3-2-710,-1-4 0,-2-3 695,-1-3 1,-3-1-1,-1-3 1,-1 1-17,-2 10 0,-1-1 42,-1-13 0,-2 1 30,-2-12-34,0 20 1,-2 0 34,-3-13 340,-2 13-379,2 14 22,0 7-107,1 12 658,-2 9-646,-7 16-1,-7 20 17,7-9 1,1 2-225,-1 7 1,1 3 229,1 6 0,2 3-6,1 5 0,2 1-11,3 4 1,1 0-544,0 1 0,3-1 529,4-3 0,2-3 14,-2-14 1,4-1-51,14 5 0,9-5 50,5-16 0,3-5-258,-2 4 0,1-4 280,14-8 1,-1-9 5,-15-5 0,-2-3-3,0 2 1,0-4 27,10-13 1,-3-8-21,-15 4 1,-3-4-3,10-16 0,-2-2-8,-14 12 0,-3-3 14,-2-2 1,-1-3-1,-2 1 11,-3-2 0,-2 0-38,0 3 1,0-2-1,-3 2 49,-5-3 0,-3 2-3,0 6 1,-3 2 1022,-10-18-1000,3 14 68,3 16-85,5 9 564,3 9-648,1 3 953,1 7-909,-2 11-5,-2 16 6,1 22-9,4-17 0,1 3-589,4 7 0,2 3 572,1 5 1,1 1-46,3 4 1,2 0-166,1 0 1,1 1-580,1-2 0,1 1 809,-3-17 0,2 1 0,-2-5 0,-2-4 0,1-3 0,-1-2 0,0 0 0</inkml:trace>
  <inkml:trace contextRef="#ctx0" brushRef="#br0" timeOffset="147755">6666 15491 18358,'-5'3'4974,"1"0"-3865,4-3-1154,-10-10-240,8 7-662,-8-7-1820,10 10 2767,0 4 0,0-3 0,1 2 0</inkml:trace>
  <inkml:trace contextRef="#ctx0" brushRef="#br0" timeOffset="151005">6754 15332 13564,'-1'-4'7550,"1"1"-4318,0 3-3081,-10-47-179,7 35-151,-6-34 78,8 54 129,1 3 22,6 27-44,0 1-6,4 21-11,-1-7 5,-1-2 6,-2-14 0,1 5 0,-2-24 107,0 3 301,-3-15 243,0-7-399,-1-2 117,4-19-195,0-4-29,4-19-33,2 1-16,1 2-18,0 5-33,0 9-23,-4 11-33,0 5-45,-3 9 39,6 4 0,2 9 12,7 10 5,2 9-17,0 8 11,-4 3 1,-1-2-1,-1-5-5,1-8 11,0-8 56,0-10-17,5-11 12,4-14-3331,14-27 3330,-13 8 11,-8 5 1,-3-1-72,-1-15 156,1-12 89,-8 9 39,-3 12-139,-7 15 217,-8 6-262,-2 10-51,-7 0 3282,1 6-3361,-2 7 195,-2 7-183,-2 11 17,6 1-28,-4 33-1669,17-25 1,2 1 1698,-2 0 1,1 0-34,5 7 0,4-2-147,9 10-91,14 6-184,13-10-509,13-15 544,-23-19 1,2-4-85,1-3 0,0-4-1265,0-3 0,-2-4 624,0-3 0,-2-3-557,-3-3 0,-1-3 869,-2-3 1,-2 0-296,10-16 883,-12 8 1,-1 0 1323,5-14-37,-7 13 0,0-1 1594,5-17-168,-1 5-175,-6 7-794,-5 10-393,-5 10-497,-3 9 2800,-2 6-3378,-1 6 437,-3 3-431,-4 10 98,-7 11-109,-5 13-12,1-4 1,-2 2-1,4-9 1,-1 0-180,-4 9 1,-1-1 151,-9 5-2869,7-12 3087,10-15 90,6-16-124,5-14 6,1-16 39,2-10-44,7-8 10,3 1 233,7 8-283,-2 11 3348,-3 12-3471,-3 10-40,3 7 40,6 9-22,9 10 11,3 11 16,2 7-21,-2 1 4,-1-1-27,2-4 22,3-5 1,1-11-7,4-7 40,0-17-6,0-11 0,-10-6 17,-10-3 0,-3-3 0,2-26-231,-6 13 1,-1-3 232,-5 1 1,-2 0 11,-2-2 0,0 1 28,-3 0 0,-2 2 11,0 4 1,-2 2-31,-6-16-229,-6-1 178,7 31 0,-3-4 0,8 20 0,2 6 0,1 4 470,0 7-470,0 17 0,1 22 0,1-14 0,2 4-556,0 5 1,2 3 555,1 3 0,1 2-18,3 0 1,0-1-677,2-2 1,1-1-265,1-4 0,1-1-1859,1-6 1,0-1 2816,9 17 0,-8-23 0,-8-15 0</inkml:trace>
  <inkml:trace contextRef="#ctx0" brushRef="#br0" timeOffset="151198">8012 15211 20492,'-6'-1'4699,"2"0"-5141,4 1-941,29-33-5568,7 19 6951,-9-5 0,0 1 0,7 11 0,-16 3 0</inkml:trace>
  <inkml:trace contextRef="#ctx0" brushRef="#br0" timeOffset="151530">8440 15239 25763,'-37'-2'314,"17"-2"-415,48-6-538,12-2-2368,12 1 3007,9 3 0,-26 4 0,-4 2 0</inkml:trace>
  <inkml:trace contextRef="#ctx0" brushRef="#br0" timeOffset="151715">8465 15509 27807,'43'-24'-1447,"-9"7"1,0 3-1,-18 9 1</inkml:trace>
  <inkml:trace contextRef="#ctx0" brushRef="#br0" timeOffset="164656">4387 16805 17311,'-3'-6'4637,"0"2"-4429,3 4-163,6 0-28,9 25-17,8 12-20,-9-5 1,-1 4-4,-1 11 1,-4 0-217,-1-13 1,-2 0 229,-5 13 1,-4-1 31,-7 10 100,-7 4 1249,0-18-1014,7-24-111,1-15 61,2-23-84,-1-13-51,1-16-44,5-10-68,10 22 1,2 1-50,5-14-7,3 18 1,2 4 442,16-2-548,13-2-242,-15 19 0,3 2-341,-2 2 0,0 2 114,-1 1 0,0 2-1125,1 1 0,-1 1-4635,18 1 6329,-18 0 0,-1 1 0,2 0 0,-8 0 0</inkml:trace>
  <inkml:trace contextRef="#ctx0" brushRef="#br0" timeOffset="165556">5156 16892 10114,'5'0'9068,"-1"0"-5198,-4 0-3422,-13 30-134,21-22-96,-3 16-139,19-30 49,10-12-32,-8-2 139,11-16-56,-12 1 34,-4-9-90,-14 15 179,-4-3 214,-11 9-381,2 4 21,-15 3-55,-8 13-56,-6 8-23,-1 3-16,0 16-56,3 19 50,1 10-297,15-18 1,3 1 282,6-1 0,2-1 3,-2 21-26,8-22 1,4-1-138,15 16-33,5-17 0,5-2 17,16 7-284,8-16 0,3-5 194,-2-8 101,-3-2 0,3-5-1535,-13-12 1,-3-3 1718,-6 6 1,0-4 33,14-16 1,-4-6-282,-2-9 292,-15 18 0,-1-1 118,7-22 140,-13 13 446,1-13-514,-8 12 3175,-4 2-3196,-6 15 466,-1 8-528,-2 2 120,-1 6-204,0 0-68,-1 2 29,4 2 117,-1-1-145,1-1-1,0-1-5,0-3 23,0 0 10,-2-2 46,-2 0-7,0 1 40,-2-3-22,3 3-23,-2 0 17,3 3-22,0 0 5,0 2 11,-1 0-55,1 1 33,-1 0-28,-2 1 11,-2 0-22,-1 0-34,-8 2 17,5 2-17,-5 2 23,7 2 5,3 1-17,3 1 12,1-1-6,4 6 11,10 12-5,5 7-40,12 15 23,-4-11 5,-4-7 1,1 2-29,12 17-197,-9-12 1,-1 1 177,-5-7 0,-2 0-1,-3-1 1,-3 0 20,3 20-18,-14-12-22,-10-14-296,-13-11-657,-14-9-1421,-11-11 2447,-12-11 0,27 6 0,2-3 0</inkml:trace>
  <inkml:trace contextRef="#ctx0" brushRef="#br0" timeOffset="165856">6483 16832 22867,'-4'0'2734,"2"0"-2813,2 0-173,63-34 101,-33 24-219,18-10 0,1 3-1960,-11 19 852,-1 0-3866,-17 13-4144,-16 3 8640,-1-2 0,-3-3 0,0-9 0</inkml:trace>
  <inkml:trace contextRef="#ctx0" brushRef="#br0" timeOffset="166029">6534 17090 21136,'-6'2'4465,"2"0"-3351,4-2-1103,-1 0-33,24-7-96,12-2-27,13-4-922,-4 3 0,3 1-350,-10 4 1,0 0 1416,22-3 0,-2 0 0,-3 2 0,-6 2 0</inkml:trace>
  <inkml:trace contextRef="#ctx0" brushRef="#br0" timeOffset="167496">7846 16725 20197,'-8'-52'659,"-1"-1"1,1 1 0,0 3 0,1 2 0,1 4-288,1 4 0,1 5 228,-2-20 242,2 23-786,3 18 88,-1 13-156,2 15 119,6 17-90,3 22-23,-2-19 0,1 2 143,1 4 0,0 1-154,1 13 0,-1-1-120,-2-17 0,-1 0 117,2 13 1,-1-1 7,0 4 24,-1 2 66,-1-20 258,-3-19 11,2-18-229,0-16-17,3-15 27,6-12-32,5-9 223,8 1-297,-8 22 1,0 2-1,10-9-16,11-5-17,-10 24 16,10 0-22,2 9-11,3 9-39,12 17 34,-18-1-85,12 19-246,-21-7-498,8 9-528,-2 0-503,-1-4-286,-2-6 241,0-10 734,-2-10 846,-2-14 526,-2-10 498,-4-11 572,-5-5 179,-3-3-135,-4 1-133,-3 4-191,-4 9-353,-1 9-409,-2 8-157,-1 8-11,-1 7-11,-1 13-23,1-3-11,8 20 17,0-23-11,16 13 28,2-17-6,14-2-17,9-5 29,3-12 5,1-6 17,-5-10 67,-8-5 78,-9-5 68,-8-3 33,-9-1 23,-6 2 28,-8 4-51,-5 6-118,-6 5-94,-7 9-51,-5 5-34,-3 11-22,-3 8 0,1 11 6,3 11-6,6 6-11,8 7-57,19 12-178,16-10 16,8-4-137,-3-28 1,3-4-643,31 2 435,-14-10 0,2-3 462,-7-5 0,-3-3 126,-1 1 0,-2-4 81,19-18 96,-16 0 83,5-9 62,-6-2-162,-11 9 711,5-15-589,-19 25 287,7-15-62,-17 21-95,0-1-113,-5 2-5,-1 3-207,1 4 11,-3 2-89,-5 2-1,2 2-5,-20 14 16,15-4 1,-13 18-12,17-6-5,1 10-11,4 2-6,10 1-28,5-2 39,9-4 51,4-6-1,0-8 6,4-9-5,-6-13 33,4-10-39,-10-3 0,5-9 23,-7 5 27,2-5 96,-4 2-113,-5 10 79,-2 4-112,-5 9-157,1 1 135,1 9 0,3 3-12,1 9-5,2 2-443,4 7-1192,3-3-6448,8 4 8094,-3-12 0,-6-8 0,-6-5 0</inkml:trace>
  <inkml:trace contextRef="#ctx0" brushRef="#br0" timeOffset="168146">10353 16686 3968,'9'-5'7964,"-2"1"-3524,-7 4-727,0 0-1890,10-36-1347,-11 20 322,9-26-198,-22 24 1695,1 5-2032,-8-4-22,0 6-219,7 6-22,-6 1 6,11 6-17,-22 13 22,2 8-11,-16 18-23,6 7-510,5 4 522,12-11-45,13 12 6,22-23 27,17 6-10,20-22-1,11-14 45,-9-7 14,-14-9 1,-2-3-21,0-6 62,0-9 1,-1-4-351,-17 10 0,-1-1 364,8-16 0,-2-2 0,-4-2 0,-4 2-31,-2 7 1,-2-2 81,-2-1 1,-1-4 0,-2 3 1,-1 0 1,-2 0-9,2-16 0,-2 1-14,-4 23 0,0 5 50,-1-13 403,-1 21-554,1 15-22,0 15 5,1 19-27,0 29 21,3-13 1,1 5-320,1 13 1,2 4 276,0-15 0,1 1 0,2 1-691,1 3 1,2 0 0,2 1-393,3 1 0,1 1 0,1-3 1137,-1-6 0,0-1 0,0-5 0,2 3 0,-2-7 0,5 7 0</inkml:trace>
  <inkml:trace contextRef="#ctx0" brushRef="#br0" timeOffset="168796">18759 13190 19434,'5'-47'1728,"1"1"1,-1 1 0,0 8-1258,-2 18-387,0 5-84,-2 12 39,-1 28-11,0 12-17,-1-5 0,0 4-207,1 3 0,-1 1 159,0 4 1,0 1-160,0 1 0,2 1-919,5 6 1,1-1 383,-2-18 0,1-1-2204,7 7 0,2-5 2935,3-8 0,-2-4 0,-8-15 0</inkml:trace>
  <inkml:trace contextRef="#ctx0" brushRef="#br0" timeOffset="169147">18773 13115 20554,'-26'-45'692,"-1"0"1,5 4 0,0 14-654,3 30-27,4 8-1,-6 19 22,-1 5-5,0 1 0,0 1-16,-5 9 7,4-9 1,0-2 75,-3-6-11,0-2 280,1-9 274,12-16-475,3-13-12,11-15-56,6-5 152,16-22 5,10 0-210,-2 11 0,4-1 106,-3 7 1,1 1-384,9-3 0,-1 3 282,-14 15 1,1 3 25,3 1 0,0 4-167,16 2 83,11 5 11,-22 15 0,-2 4-12,12 8-579,-8 17 0,-4 5-1442,-7 7 2033,-5-4 0,-3-1 0,-10-15 0,-1 0 0</inkml:trace>
  <inkml:trace contextRef="#ctx0" brushRef="#br0" timeOffset="170222">18514 14828 22716,'0'-59'864,"-1"0"0,0 8 1,3 11-837,4 28-28,7 11-6,8 17 6,1 4 0,2 4 0,0 2 0,0 3-654,7 10 0,-2 2 662,-4-2 1,-3-2-18,-6-7 1,-1 1-125,-1 14 0,-4 0 4,-8 12 104,-4-19 0,-5-2 36,-17 3 56,-10-18 51,-2-22 5,3-19-61,6-21-28,9-13 265,13 22 1,4-1-340,5-2 1,6 1-9,5-1 1,5 2 5,-2 7 0,5 2-1613,21-7 0,5 4 1383,-11 11 1,2 2-54,17-5 1,3 2-365,-12 9 0,-2 2 529,-10 2 1,-1 1-242,9 1 0,-3 1 71,1 4 134,8 2 280,-33 4 523,-15 1-63,-10 2 3168,-7 0-3359,-1-2 1673,-5 2-1690,11-6-213,-2 1-67,9-5-28,3-1 241,10-1-39,7 0-113,17-4-27,9-4-34,-6-1 180,10-18-113,-24 1-28,3-14 23,-16 4 22,-8 5-6,-6 6-16,-7 8-85,-1 6 34,-16 2-55,3 8-7,-16 6-5,4 11-22,0 10 16,4 12 17,10 7-16,9 8 5,16 3-490,15 1 476,-1-29 0,4-2 14,18 13-6,1-16 1,3-4 5,-12-10 0,1-2-3,13 3 0,1-5 20,-11-8 0,-2-4 55,24-17 1,-9-11 34,-10-12 44,-9-8-67,-18 22 0,-1-2 16,-2-3 1,-2-1 42,-1-1 0,-1 1 19,0-21 48,-3 27 0,-2 2 31,-1 2-39,-3-3-124,2 22-89,1 7-6,2 7 485,1 8-468,2 15-6,8 18 9,-1-14 0,3 1-264,4 6 0,2 0 258,3 4 0,1 0-3,2 1 1,-2 2-489,0-1 1,-3 0 277,-5 1 0,-4-1-691,-7 2 0,-8 0 907,-12 5 0,-5-4 0,-2 6 0,-13-5 0</inkml:trace>
  <inkml:trace contextRef="#ctx0" brushRef="#br0" timeOffset="180448">4569 18042 10539,'-2'-9'4915,"-3"-24"0,-1-5-3122,2 3-1219,-1-7 0,-1 1 187,5 11-223,0 9-342,0 11-17,0 5-560,0 5 281,0 13 178,4 13-78,1 28-17,-1-18 0,-1 2-574,1 9 0,-2 2 543,-3 4 1,0 2-1,0 0 1,-1 1-9,0-3 0,-1-2 44,2-13 1,0-2-12,3 6 1,0-5 17,2-9 33,3 11 106,-2-35 208,3-2 5,2-12-235,1-2 230,20-35-118,-3 1 186,-5 10 1,0-1-333,-3 5 1,0 1-43,0 0 0,0 3-38,17-20-20,-5 14-45,1 16 28,-12 11 16,10 15 6,-4 10-27,6 13-1,1 6 22,-5 4 7,-1-2 466,-2-4-517,0-5 47,-1-9 9,-1-8 11,0-8 67,-1-11-22,1-9-34,-2-14 40,-3-8 10,-2-13-27,-7 15 61,-1-3-28,-7 25 12,0 3-62,-1 7-359,0 3 269,3 4 79,3 2 16,5 2-16,3 1-1,6-4 29,6-2-6,7-8-6,3-6 6,-2-7 45,-5-4 50,-9 0 17,-9 1 40,-6-1 38,-5 0 12,-5-1 61,-8 1-224,1 8 39,-6 1-89,2 9-34,-7 3 17,-5 8-11,-1 8-45,2 12-11,6 7 0,10 8-40,7 4-72,12 0-101,11-2-134,12-4-174,11-6-571,10-10 252,9-10 546,-28-13 0,1-4 176,0-2 0,-1-4 168,-1-2 0,-2-3 208,18-17 184,-16-1 135,-14 1 44,-10 2-61,-6-1-17,-3 2 391,-4 5-637,1 6 302,-8 4-426,4 9-139,-8 3-40,-2 14 17,-4 13 22,0 14-16,6 5-62,7-3-67,12-8-40,7-9 74,11-9 117,8-11 61,5-14 34,3-12 45,0-11 62,-4-6 39,-8-2 5,-7 0-16,-8 6 55,-5 7 18,-3 11-79,-1 8-118,-1 6-167,-1 2-46,-2 10 85,-2 8 11,-1 17-90,1 7-224,2 3-481,8-2-1037,6-4-2470,11-6 4341,13-11 0,-16-10 0,2-8 0</inkml:trace>
  <inkml:trace contextRef="#ctx0" brushRef="#br0" timeOffset="180897">6387 18211 13569,'3'-6'8610,"0"1"-7154,-3 5 840,0 0-2021,-17-59-158,1 44-92,0-15 1,-2 6-4,-15 36 6,-10 22-17,13-6-25,10-3 0,3 2-53,2 10-39,1 6-23,7-5-95,13-4 140,0-14 0,14-5 61,4-17 18,14-13 27,6-12 57,1-12-15,-24 14 0,-2-2-208,-2-3 1,-1-1 263,-1-6 1,-2-1 2,-1-4 1,-2-1 15,0-2 1,-2 0 42,0 0 0,-2 1 34,0 5 0,-2 1 209,2-20-117,-3 24-173,-3 17-113,0 13-134,0 7 78,0 0 18,0 16 499,3 13-478,1 22-5,-1-20 0,1 3-78,2 12 0,2 2-700,2-5 1,1-2 556,0 1 0,2-2-1028,8 1 0,5-3 1249,6-3 0,0-3 0,-11-9 0,-1-1 0,26 17 0</inkml:trace>
  <inkml:trace contextRef="#ctx0" brushRef="#br0" timeOffset="181187">7399 17823 22002,'49'-16'-1103,"1"0"0,0 0 0,-6 2 1,-2 0-1,-6 5 0,9 6 0,-21 3 1</inkml:trace>
  <inkml:trace contextRef="#ctx0" brushRef="#br0" timeOffset="181355">7525 18147 24575,'32'0'-896,"-1"-2"-4020,25-15 1,5-5 3630,-3 4 1,-15 5 0,-7 1 0,-21 8 0</inkml:trace>
  <inkml:trace contextRef="#ctx0" brushRef="#br0" timeOffset="181790">9007 17644 21315,'-6'-47'789,"0"0"1,0 1 0,0-1 0,-1 1-1,1 12 447,0 14-1124,-3-2 48,5 20-322,1 12-2981,-2 19 3154,1 6-28,1 14 0,0 3-165,0 12 152,1-15 0,0 10 1,0-5-50,2-3 1,0-1-116,0-1 0,0 2 0,1-3-131,0-3 0,1-1-2017,6 14 1,1-5-1636,4-5 3977,0-12 0,-1-4 0,-3-18 0,0-4 0</inkml:trace>
  <inkml:trace contextRef="#ctx0" brushRef="#br0" timeOffset="182872">8914 17923 16521,'-6'-3'6066,"0"0"-5310,6 3-571,0 0-694,-36-23 419,49 17 56,-6-18-64,26 20 0,12 6-210,3-3 0,3 0 65,-9-1 0,2 0 0,-3 0-121,3 0 1,-2-1 284,13-3 1,-3-3 89,1-7 51,-5-1 430,-6-8-228,-27 12 716,1-11-313,-15 11 111,-5-2-397,-5 7 347,-6 4-661,-6 7-33,4 3-6,-15 20-34,16-3-44,-4 12-6,15-7-6,12-4 34,9-6 45,14-7-6,8-8 51,7-12 11,1-7 33,-5-11 112,-8-4 102,-13-1 39,-10-3-40,-12 2-45,-8 0-44,-9 4-73,-13 6-124,6 11-5,-14 4-45,8 17-11,-14 17 28,15-1-44,-5 26 4,23-7-116,1 16-525,12 1-192,15-1-881,14-7-1125,18-12 549,-2-16-2586,-1-17 1,3-7 3470,-14-6 1,1-3 1106,14-3 1,0-4 337,-13-5 0,-4-3 3848,-3-2 0,-2-1-1326,-3-2 0,-3 0 419,13-24-1240,-8 3-458,-10 11-87,-6 11-686,-6 14 331,-2 7-935,-2 10 353,-2 6-174,-7 26-62,1-7 30,-9 29-69,6-13 17,-2 9 28,4-4 5,4-9 0,3-13 29,3-12 106,1-13 39,9-17-135,-2-1 124,13-22 28,-4 1-28,7-12 33,-2 2 12,-1 6-79,-4 9-101,-3 11-27,-5 8-29,0 7-56,2 10 23,4 8 17,3 12 5,2 9 51,-1 6-34,-5 1-17,-5-7 34,-1-8 22,-4-11 6,1-8-1,-1-5 63,12-20 10,4-6 12,12-20 11,0-2-45,-2 1-33,-4 7 0,-4 10-46,-8 12-27,-4 9 28,-2 12 0,3 9 28,7 12-17,1 10-51,1 6-10,-4 3-152,-4 0-722,-2-3-2045,0-5 2980,3-7 0,-6-13 0,0-7 0</inkml:trace>
  <inkml:trace contextRef="#ctx0" brushRef="#br0" timeOffset="183321">10896 17883 17692,'3'-2'6167,"0"0"-3736,-3 2-2213,16 47-67,-14-9-90,3 2 1,-2 2-236,-7-10 1,-4-1 184,1 1 1,-2 0-18,2 0 1,0-1-23,-5 27-17,4-7 70,3-10-81,3-14 95,1-12 79,1-13-17,-2-14-12,-2-14 6,-4-20-67,3 14 0,1-2-238,-1-6 1,1-2 237,0-4 0,2-1-6,3-3 1,1 1-12,3 1 0,1 0 0,3 3 1,2 0 16,3 4 0,1 0 0,2 5 0,1 1-48,2 4 1,1 3 31,21-14-40,-1 16-56,-3 14 11,-3 15 28,-2 14 0,-4 15 28,-6 14 79,-9 8 16,-17 0-33,-17-5-28,-18-9-28,-13-11-124,20-19 1,-1-2-1771,-2-4 1,1-3 1904,-26-6 0,22 1 0,18-2 0</inkml:trace>
  <inkml:trace contextRef="#ctx0" brushRef="#br0" timeOffset="185190">12415 6135 22803,'-3'0'942,"1"0"-706,2 0-172,62-43-1806,-18 26 0,3 0 1937,4-11 0,-1 1-48,2 9 0,-2 4 219,-18 3 0,-1 0-228,-2 0 0,1 0 145,4-2 1,-1-2 596,17-18-2558,-24 5 1311,-13 3 1906,-25-1-2768,-17 4 457,-23-5 485,20 15 1,-3 1 86,-7-1 1,-1 3-4,10 2 0,0 1-404,-22-3-1708,25 4 1905,21 4 2753,1 0-2462,10 1-211,13 6 40,-1-1 524,22 12-314,1 1 44,-3-1 1,3 1-29,-4-1 1,0 1 1203,8 5 1,-1 1-1277,9 8 119,-23-12 0,-5 2-12,1 14-183,-16 22 163,-12-18-1028,-14-5 1,-4-1-1577,-3-4 2777,4-4 0,2-3 1,8-9-1,2-2 1</inkml:trace>
  <inkml:trace contextRef="#ctx0" brushRef="#br0" timeOffset="186873">13401 5704 17204,'-2'-50'1363,"0"-1"0,0 6 0,1 5-1381,1 5 1964,0 6-1375,0 12-118,0 4-587,0 10 104,1 16-396,2 17 707,0 2-246,0 29-13,-1 2-49,-1-10 0,-1 3 25,0-7 1,0 0 3,0 10 1,0-3 2,0-20 1,0-2 15,0 4 1,-1 0-54,-1 23 91,-1-8 32,1-9 301,1-30-12,1-9 317,0-6-472,2-9-146,10-26-25,-2 4-6,6-9 0,2-1 549,1 0-529,1 3 1,2 0 72,8-3-79,-9 17 1,0 0 124,11-5-68,-1 11 65,-13 15-17,4 12-173,9 13-102,2 7-82,5 12-151,-6 4-8,-12-12-3115,2 8 2953,-13-23-38,5 11 157,-8-15 252,2 0 144,-5-9 127,-1-3 351,1-11-7,-1 3 3437,7-17-3378,-3 9 46,5-6 1,-4 10 58,-1 5-106,-1 3 45,4 3-257,7 3-167,6 0 23,7 2-83,-4-2 26,18-3-40,-11-5-50,16-6-275,-12-6 315,-3-6 108,-6-5-170,-9-2-60,-7-9-265,-6 13-83,-8-5-149,-3 15-269,-2 1 14,-7 0 270,4 9 199,-7-2 224,7 5 265,-8 5 206,0 5 328,-7 6 166,3 2-93,-17 20-284,11-6-152,-9 18-122,14-8-219,11 1-304,7-10-240,16 12-223,10-15 59,19 9 146,10-15 244,9-9-214,4-10 601,-30-7 1,-2-1 329,17-7-180,-17-2 0,-2-3 559,2-8-112,5-14-198,-22 7-383,-8 2-216,-7 4 86,-2 7-509,-2 6-78,0 6-25,1 5 189,3 2 163,-2 5 517,-1 6-57,-1 10 106,-1 8 1,2 4 27,3 2-121,3-3-275,4-2-206,3-7-292,3-7 298,3-7 303,5-10 427,6-10 188,4-9-65,2-7 4,-3-1 51,-4 1 37,-8 9-103,-3-1-326,-8 13-428,0-1-396,-4 7 466,1 6-550,4 5 58,4 7-20,5 3 37,7 2 107,7-1-35,7-3 134,8-6 96,5-6 1016,5-5 359,-1-9 282,-4-6 109,-7-8-209,-8-2-278,-9-3-237,-8-1-533,-8 2-171,-11 3-728,-13 6-166,-16 7 411,-14 11 278,4 4 313,-14 13 345,8 12-20,5 4 128,8 9 192,21-8-751,8-4-2,10-4-979,7-7-136,4-8 318,24-13 771,5-23 145,0 0 51,-19 0 0,-3-3 210,1-21-219,-10 14 0,-1-2-81,-2-3 0,0-2 140,-1-2 1,0-1-492,0 0 1,0 1-11,0 4 1,-1 2-600,3-15 435,-2 7-69,-7 30-10,-1 1 439,-3 17-253,-2 19 105,-3 16 192,2-8 0,1 4-217,1 7 1,0 3-343,0 8 0,3 1-2347,4 6 1,1-1-1886,-2-12 0,1-3 4802,3-1 0,0-7 0,-3-9 1,-1-12-1</inkml:trace>
  <inkml:trace contextRef="#ctx0" brushRef="#br0" timeOffset="189998">14628 5977 18709,'4'-8'813,"-1"1"886,-3 7 2449,0 0-3197,-4-16-1926,1 9-33,-3-11 817,-1 12-183,1 1 364,0-1-278,3 3-115,0 0-434,2 1 1183,-1 0 253,-2 1 401,0 0-275,-4 1 114,1 0 131,-1 0 184,-2 0 155,1 2-20,-7 0 47,3 1-524,-1 0-658,3-1-154,-1 0 0,3 0 0,1-2 0,3 2 0,2 0-1558,7 5 1204,2 2 0,0-2 1,-1-3-1</inkml:trace>
  <inkml:trace contextRef="#ctx0" brushRef="#br0" timeOffset="220622">3644 2645 21950,'-31'-29'-641,"0"-1"1,-17-8 351,51 51 369,16 35-130,-4-16 77,8 11 0,4 4-53,-2-8 1,0-1-623,0 1 1,0-1 515,0-3 1,-2-3 123,9 11 249,-2-2-364,5 10 95,-13-15 81,-6-6 410,-11-17 173,-6-6 1909,-14-10-1246,-6-10-618,-14-14-202,1-13-628,3-11 232,11 8 32,8-12 71,17-1-247,8 0 128,0 25 0,3 2 1144,24-12 339,12 10-912,-22 18 1,3 2-2065,3 2 0,0 1-1042,23-2 2022,4 4 1,-39 4 0,-2 1-1</inkml:trace>
  <inkml:trace contextRef="#ctx0" brushRef="#br0" timeOffset="221231">4466 2682 20065,'-4'2'8216,"0"-1"-4451,4-1-4220,-41 13 1099,30-10-112,-24 6-532,49-19 0,11-8 0,5-6 0,0-4 0,-9 6 0,-6-10 0,-13 12 0,-8-5 0,-14 13-201,-12 7-1368,1 5 411,-18 10 545,25-2 296,-24 23 1090,25-4 354,-6 18 507,11 3-1310,7 7-324,8 1 0,11-4-741,14-8-1354,16-10-334,14-12 980,10-11 1115,-28-10 0,1-4 473,1-3 0,0-3 323,0-4 1,-2-3 923,17-12-187,-20 0 1,-5-3 1194,0-16-2394,-9 12 0,-4-2 0,-4-24 0,-6 4 0,-4 7 0,-2 15 0,-7-1-1412,3 19-512,-4-2 130,5 13-3,4 3 527,0 4 2638,2 6-1289,6 9-575,6 10 219,13 9-51,14 6 397,-1-7 130,-2-8 1,2 0-37,-11-7 0,-1 0-1207,10 7 0,-2 2 349,3 18 232,-20 1 112,-22 5 729,-7-20 0,-2-3 0,-3 4 0,-4-1 1</inkml:trace>
  <inkml:trace contextRef="#ctx0" brushRef="#br0" timeOffset="229750">16128 7081 11805,'25'-49'712,"0"-1"0,0 1 1,1 1-1,0 0 1,0 5-403,10-2 1,1 3-1096,4-2 1,3 2 1002,2 2 1,0 3-35,-1 2 1,0 3 259,-4 4 1,-1 2-322,-6 4 1,-1 1 117,19-10 789,-16 9-408,-16 9 46,-12 5-561,-9 1-191,-7-1-34,-11-2 1506,-12 0-1405,-9 2 17,-7 1 5,-1 4 23,1 1 6,1 2-3014,-6 0 3003,17 2 33,-10-1 22,23 2 39,2-1 18,9-1-12,8 0-28,3-1 3432,5-1-3382,12-2-61,19-3-28,19-3-37,-21 5 1,1 0-221,2 1 0,-1 1 212,-1 1 1,0 3-1,26 7 11,-8 8-5,-8 10-11,-9 8-6,-8 6-40,-10 7-111,-7 2-274,-6 3-841,-4-1-2733,0-5 3185,6-6 1,-5-19 0,5-7 0</inkml:trace>
  <inkml:trace contextRef="#ctx0" brushRef="#br0" timeOffset="230023">17497 5991 19720,'-2'-4'3590,"1"0"-3187,1 4-325,3-11 107,12 39-134,-4-16-23,1 19 0,-1 8 2,-5-7 1,-1 0-386,1 9 0,0 2 349,-2-1 1,-1 0-49,1-2 1,0-1-107,1-3 1,1-1-249,2-4 1,2 0-1895,13 19-5047,4-12 7349,-5-14 0,-8-12 0,-6-8 0</inkml:trace>
  <inkml:trace contextRef="#ctx0" brushRef="#br0" timeOffset="231512">17513 6433 19815,'24'-31'-4,"0"0"0,0 3 1,5 7-79,14 14 1,3 7 70,-13-2 0,1-1 11,9-1 0,-2-1 17,4-5 33,-12 1 90,-13 2 162,-10 3 169,-7 3 1001,-2 1-1280,-9 0-148,3 2-38,-8 3-51,6 7 40,3-2-7,6 9 12,8-5 12,12 5-24,10-5 12,7-4 40,0-7 4,-2-8 24,-5-7 32,-7-8 12,-6-6 40,-8-4 10,-5-3 34,-10 0 34,-6 1 10,-7 5-16,-5 7-67,-3 6-62,-3 9-55,-4 9-29,-1 10-22,1 10-6,6 10 0,6 6-11,11 4-3448,7 5 3319,12 0-156,10-2-349,11-5 41,7-11-1,6-13 157,4-14 297,0-15 229,-4-10 197,-2-21 5,-12 2 3205,-8 0-3109,-11 3 288,-4 11-227,-1-3-39,-3 8-62,0 9-308,-3 6-212,1 4 206,4 14 1,1 5-12,5 16 12,-1 5-1,-3 2-10,-2 0 5,-3-5-11,-2-6 22,0-11 73,0-7 196,0-7 17,3-5-157,1-9-45,4-8 6,4-12 16,2-5 18,2-1-29,2 4-28,0 4-44,-2 9-62,6 6 6,-4 7 10,1 2-10,0 8-12,-4 4-5,2 5-34,0 10 57,-7-6 10,-2 1 12,-6-10 10,-1-4 52,0-2 66,1 0 28,6-8-145,0 1 11,11-9 0,0 1-11,5-3-11,-3 3-34,-2 5 0,-4 4 22,-3 5-50,1 3-73,2 4-151,4 4-857,8 3-639,-4-2-1169,6-2 1063,-9-6-1625,8-4 2040,-5-6 2738,10-9-111,-12 1 3366,4-11-3177,-19 14 696,3-7-712,-6 11-381,-2 2-868,-1 2-95,0 9 55,2 7-10,4 15-28,4 12 5,2 11-9,-3-17 1,-1 0-8,1 13 13,-3-16 1,-1-1 2,-3 3 11,-1 4 90,-5-9 179,1-13-72,-2-7 140,1-12-191,-2-22-79,-3-11-55,4 5 0,-1-4-394,2-3 1,1-2 384,0-6 1,1-1-7,0 8 1,1 0 2,0-11 1,1 0-9,-1 10 0,1 1 58,3-13 1,2 1-31,-1 14 0,2 2-22,3 2 0,2 5 13,5 3-22,9 7 1,11 12-12,6 7-17,15 14 6,-1 15-580,-12 3 560,-18-8 1,-2 4-12,-4 4 0,-4 2 5,-1-2 1,-4 1 36,-6 4 0,-8-2-118,-32 13-468,2-27 1,-6-4-4331,-8-1 1,0-3 3618,8-4 1,3-2-1,-17 2 1,38-9 0</inkml:trace>
  <inkml:trace contextRef="#ctx0" brushRef="#br0" timeOffset="244897">7243 4582 12981,'-49'-4'913,"-1"-1"0,5 1 0,6 0-448,11 2-84,-1 0-23,-3 0-78,-4 0-39,-4-1-34,-4 0-39,-5 0-11,-3 0-22,-3 1-12,-2-1-17,-2 0-1710,25 2 1,1-1 1659,-13 0 19,-15-1 71,21 1 11,-6-2-11,4 0-34,6-1-34,6-1 3352,4-1-3385,3 0 60,1 1-5,0 2 160,-2 1 39,-1 1 21,-1 2-11,0 0 18,2 0 6,2 0 33,3 0-60,4 0-199,2-1-22,5 1-78,0-2-54,1 2 8,0-1-1,0 1 46,1 0 0,1-1-11,2 1-3,1-1-41,0 0-8,0 0 16,-1-1-127,0 0 10,-1-1-61,0-1 89,0 0 131,0-2-154,0-1 40,1 1-34,2-3 306,0 0 46,6-6 417,5-6 80,9-4 78,7-5 243,5-3-279,1-2-384,1-4-274,-13 12-42,-3-4-358,-12 16-144,0-2-231,-4 4-96,-1 3 366,-2 1-322,-2 4 293,-2 6 557,-1 2 234,-3 11-19,-3 5 19,-6 8 36,-5 4-78,-1 4 96,-4 4 171,-4 2-429,-2 3-529,-3 2 419,1 3-16,0 0-12,17-21 1,-1 1-11,1-3 1,1 0 20,-17 19-16,8-11-6,15-17-11,5-8-14,6-6-47,1-1-151,1-2 234,0 3-336,1-1-108,1 3-98,3 0-50,3 1 76,3 2-49,2 0 113,2 2 165,2 0-10,-3-1 113,9 5 113,-5-2 56,7 6-100,-2 1 64,1 2 64,2 3 28,3 1 21,0 1 13,2-2-9,-1-1-35,-2-5-2,-4-3 20,-6-4-47,-5-5 5,-6-2 33,-3-2 90,-3-2 1425,0 0-1530,-10-6 8,0 0-17,-15-12-12,8 6-22,-10-9 17,5 5 23,-8-9-23,-1 0 0,7 4 22,-5-7 6,13 10 17,-6-14-39,12 13-1,0-8-16,5-2 5,2 6-10,2-13-12,6 11 16,5-6-10,8-1 16,4-3 51,5-3-17,5-2-3361,0 1 3405,2 1-1255,3-2 1240,-7 9 18,-5 5-11,-6 5 16,-7 7 10,3-3 2711,-3 4-2780,-3 2-1251,-4 4 1478,-2 2-26,-4 3-69,1 1 27,-1-1-1236,1 1-3313,1 7 4364,1 0 0,1 2 0,-1-3 1</inkml:trace>
  <inkml:trace contextRef="#ctx0" brushRef="#br0" timeOffset="265430">17244 16491 9800,'-6'-8'8424,"2"2"-6632,4 6-526,-3-79-263,2 42-751,-1-12 1,1 1 77,0 22-2724,-1 2 2562,1 15-196,0 0-179,-2 14 145,-3 14 102,-6 25-40,2-11 0,0 3-122,1-3 1,0 2 79,-8 24 0,0 3-101,6-17 0,0 0 631,2-3 0,-1 2 0,2-1-1102,1 8 1,2-3-431,3-4 0,2-2-665,5 18-8122,15-5 9198,-8-35 1,5 1-1,-14-20 1</inkml:trace>
  <inkml:trace contextRef="#ctx0" brushRef="#br0" timeOffset="266171">17224 16426 15233,'-41'-40'931,"0"1"1,1 3 0,15 7-860,26 18 916,32-5-730,19 5-101,-7 4 0,6 0-490,7 2 1,2 2 403,-15 0 0,1 1 0,2 1-452,1-1 0,2 1 0,0 0 411,1-1 0,0 0 0,0-1-12,0 1 1,0-1 0,1 0 1,-1 0 1,-1-1-1,1-1 0,-1 1 1,0-2 0,0 1-330,-2-1 1,1 1 0,-1-1 321,-2-1 0,0 1 0,-1-1-205,-2 1 1,-2 0 0,1-1 213,15-2 1,-2-1-4,-7 1 1,-2 0 16,-6 2 1,-1 0 292,-6 1 0,-2 0-195,21-2 12,-10 3 1446,-8 2-1491,-7 2 1558,-6 1-1631,-4 2 1022,-3 2-1005,-1 3 115,-1 2-93,-1 3 6,0 0 11,-1 1 6,3-2 67,4 0 195,12-1-256,-7-4 49,15-2-38,-13-2-68,2 0-22,-9 1-6,-7 2 34,-4 5 5,-4 7 0,-1 8 34,-2 10-33,-5 11-29,-2 8-5,1-22 0,-1 0-431,2 4 1,-1 1 427,1 4 0,-1 1 5,1 4 1,1 1-15,-1 5 1,1 2-571,0 2 0,0 1 545,0 1 1,1 0-1,1-2 1,-1 0-4,-1-3 1,-2-2 13,-1-4 1,-3-1-249,-3-6 0,-4-1 254,-2-5 1,-4-2 13,-5-3 0,-4-4 20,-6-2 0,-5-3-26,-8-3 1,-5-3-392,13-6 1,-3-2-1,-1-2 388,-6 0 0,-2-2 0,-1-1-390,-5-2 1,-2-3 0,-1 0 394,13 0 0,0-1 0,-1-1 0,0-1 5,-2-1 1,0-1 0,0-1-1,0-1 6,-1 0 0,1-2 1,0 0-1,0 0-4,1-1 0,1-1 0,0-1 0,0 1-107,2-1 0,1-1 1,0 1-1,1-1 72,-12-5 1,2 1 0,1-1-74,5 2 1,2 1 0,1 0-298,6 4 1,1 0 0,2 1-2208,-11-3 1,3 2 2597,12 4 0,4 2 0,-6 0 0,21 4 0</inkml:trace>
  <inkml:trace contextRef="#ctx0" brushRef="#br0" timeOffset="266597">18129 16854 16458,'0'-9'5058,"0"2"-3555,-19-53-999,10 39-282,-3-13 0,1 4-233,5 24-102,2 6-4,1 12 440,-2 16-323,-4 23-9,2-15 1,0 2-603,-1 7 1,0 2 254,0 4 1,1 1-1365,2 0 1,1 0 1719,4 1 0,2-5 0,-1 8 0,7-14 0</inkml:trace>
  <inkml:trace contextRef="#ctx0" brushRef="#br0" timeOffset="266880">18557 16465 22094,'-4'-39'899,"1"0"0,-2-22-955,4 60-39,1 11 263,0 33-672,2-2 703,-1 19 0,1 4-750,-1-29 0,0 0 612,-2 11 1,-1 6 0,-1-3-29,-3 4 1,-2 0-36,1-9 0,-1 1 1,0 0-29,0-2 0,-1-1 0,1 1-183,1 3 0,-1 0 1,2-4-88,-1 2 1,2-2-1345,1 7 0,5-3 1644,11-3 0,-7-12 0,7-11 0</inkml:trace>
  <inkml:trace contextRef="#ctx0" brushRef="#br0" timeOffset="267287">18947 16827 16074,'1'-6'6145,"0"0"-4971,-1 6-815,0 0-242,10-29-84,-5 31 68,11-4-56,-9 48-34,-3-14 0,-1 3-1617,-3 10 1,-2 0 1610,-2 17-45,-2-22 0,-2-1 112,-6 4 1,3-9 274,1-9 326,8-21-152,0-17-409,7-9-17,6-21-67,2 6 78,16-19 18,2 10 1415,-7 14 0,2 1-1511,15-13-28,2 6-3121,-15 25 3115,-7 8-28,4 10-55,1 18 5,-5-1-216,-6 8 1,-2 3-296,-4 2-4321,-2 7 1,-3-1 3218,-2-8 1,-1 10-1,-1-35 1</inkml:trace>
  <inkml:trace contextRef="#ctx0" brushRef="#br0" timeOffset="267988">19855 16925 21001,'48'-1'102,"1"-1"1,-1 0-1,1 1 1,1-1-1,1 1 1,-2-1-1,-2 1-78,-1 1 0,-2 0 1,3 1-1052,6 0 0,6 1 0,0 0 1,-4 0 1044,-1 0 1,-3 0 0,4 1-18,0-1 0,3 2 1,1-1-1,-5 0 4,2 0 1,-3 0 0,-3 0-18,15 1 1,-5 0 389,-16-2 0,-4 0-776,8 0-1029,-29-1-5502,-22 2 6791,-8 1 1,1-1 0,1 0-1</inkml:trace>
  <inkml:trace contextRef="#ctx0" brushRef="#br0" timeOffset="268371">19957 16625 22066,'0'-34'297,"-19"22"-238,-7 29 0,-5 13-17,-8 1 0,-2 1-1327,-5 4 0,-1 0 1315,0 0 1,1 1-6,5-5 1,3 0 169,7-5 1,5-1-218,-5 16 512,19-7-450,15-10 167,31 9-50,20-13-597,-10-7 1,6-2 372,5-4 0,2-3-195,-15-2 1,1-1 0,0-1-1782,2 0 1,1-2-1,-1 0 2043,15 0 0,-5-2 0,-17 2 0,-5-1 0,5-1 0</inkml:trace>
  <inkml:trace contextRef="#ctx0" brushRef="#br0" timeOffset="268971">22464 16838 18796,'0'-43'816,"0"0"1,0 0-1,0-15 1,0 6-28,-4-6 180,-1 15-258,-5 11-472,4 16-468,-3 7 184,5 13-28,-3 5 84,-7 24-5,-10 21-817,0 1 0,-2 4 791,8-16 1,-1 1-34,-1 2 1,-1 4 0,2-3-153,1 2 1,0 0-290,4-9 0,0 1 0,0 1-330,2 0 1,0 1 0,2-3-1084,-1 7 0,1-4-73,2-6 0,2-3 1331,2-1 0,3-22 0,0-4 1</inkml:trace>
  <inkml:trace contextRef="#ctx0" brushRef="#br0" timeOffset="269604">22048 16628 19602,'42'-47'61,"-1"1"1,3 3 0,5 9-1244,-7 21 0,5 7 1,2-1 1237,7-2 0,4 0 0,-2 0-13,-1 1 0,0 0 0,0-1-463,1 1 1,0 0 0,2 0 428,-4 1 1,1-1 0,3 1 0,1-1-1,-3 1 0,2 0 0,2 0 0,0 0 0,0-1-12,-1 1 1,1 0 0,-1-1 0,1 1 0,1-1-190,-8 2 1,2-1 0,0 0 0,-1 0 0,-2 1 0,-5 0 187,19-2 0,-6 0 1,-4 1 8,-12 1 1,-3 1-1,-4 0-14,-1 0 0,-2 1 14,9-1 1,-2 2 17,13 0 10,-13 4 1149,-15 8-824,-7 3 1671,7 5-1565,6 8-352,-12-8 3627,6 16-3426,-20-11-10,2 6 27,-9 3 23,-2 7-291,0-6 55,0 27-61,2-19-22,2 8 22,4 7-1707,-3-20 0,0 2 1693,1 4 0,-1 2-14,0 10 0,-1 2-583,0-3 1,-2-1 559,1-10 1,-2 1-139,1 8 0,-2 2 133,-6-2 0,-2-2 8,3-8 1,-3 0 49,-17 15 1,-8-5-428,4-26 1,-3-4 368,-5 7 0,-4-3 20,-13-8 0,-5-5-19,7-5 1,-4-3 0,-2-1 5,11 0 0,0-1 0,-1 0 0,-3-1-5,2-1 0,-3-1 1,0 0-1,-1-1 0,1-1 3,-9-1 1,0-2 0,1 0 0,-2-1 9,11 1 1,-1-1 0,1-1-1,0 0 1,2 1-7,-2-1 1,2 0 0,0 0 0,-2-2-183,-1 0 0,-4-1 0,-1-1 0,4 1 0,5 1 165,5 1 1,5 0 0,-5 0-250,-13-3 1,-8-2 0,1 0 0,8 3 40,-1 1 1,3 1 13,5 1 1,-2 1 0,5 1-1292,-1 2 1,5 3-8339,-20 3 9107,26 2 0,20 1 0,12-3 1</inkml:trace>
  <inkml:trace contextRef="#ctx0" brushRef="#br0" timeOffset="270254">23272 16839 20610,'-8'5'851,"-4"3"-487,-11 3-22,-10 4 0,-9-2 190,2-5 162,8-5-134,12-6-212,7-5-119,5-8-83,1-9-40,3-5 40,2-2-22,3 2-74,3 7-22,3 7-56,3 6-11,5 5 5,7 8-6,5 10 7,2 13-79,-3 13 17,-12 11 83,-11-7-16,-15-4 0,-9 1 25,-1-9 1,-4 0-589,-13 16 0,-4 0 611,0-8 0,1-3-4,9-7 1,-1-3-17,-1-1 0,1-3 41,-18-4 139,7-7-1,7-19-50,23-13-73,9-8-39,15-2 1181,8 4-1204,14 6-50,10 7-101,13 6-16,-22 7 0,2 2 27,4 2 1,3 1-721,4 2 0,1 1 356,4 1 1,2 0-777,1 1 1,0-1 1177,2-1 1,-4-1-1,8 3 1,-14-5-1</inkml:trace>
  <inkml:trace contextRef="#ctx0" brushRef="#br0" timeOffset="270497">23662 16693 23780,'-5'-43'502,"0"0"0,2 4 1,-2 11-677,2 24-78,0 8 202,-2 15 61,-1 21-34,1-9 1,0 4-457,0 9 1,1 3 433,0 5 1,1 3-91,1 2 1,1 0-269,0 2 0,2-1-735,1-4 1,1-1-3442,2-5 1,0-3 4578,1-10 0,0-4 0,1 4 0,-2-20 0</inkml:trace>
  <inkml:trace contextRef="#ctx0" brushRef="#br0" timeOffset="270854">23945 16957 19854,'19'-37'22,"0"22"1634,-3 65-1645,-2 11-14,-10-29 0,0 0 15,-1 30 38,-6-11 17,0-14 1003,-2-17-297,3-14 128,2-16-722,4-13 17,5-16 45,11-13-107,-6 23 1,2 1 429,3-1 1,2 2-487,1 1 1,1 2-29,21-14-1,-3 13-83,-4 13-33,-2 16-40,0 16-77,0 17-152,-2 16-56,-18-21 0,-2 1-1012,-3 4 1,-4 1 1403,-3 5 0,-3-2 0,1 7 0,-7-7 0</inkml:trace>
  <inkml:trace contextRef="#ctx0" brushRef="#br0" timeOffset="271654">23365 14834 22963,'8'27'162,"1"19"-173,-4-2 0,-1 4-995,0 3 0,-1 3 1009,-2 1 0,-2-1-9,-3-1 1,-4-1 2,-3-5 0,-4-2-12,-4-6 0,-5-5 37,-2-6 1,-2-4 10,-3-8 1,-2-5 102,1-4 1,0-6-51,0-6 1,2-4-69,-16-9 150,21-6 0,3-3 106,0-12 28,-2-15 944,17 22-1050,5 13 326,1 12-874,1 4 715,3 21-335,7 3 107,12 20-79,15 1-11,-11-21 0,2-1-590,7 1 1,3-2 588,7-3 1,3-2-9,5-2 1,2-4 5,3-1 0,0-3-6,-1-4 1,-1-3-18,-6-1 1,-2-4-243,-6-1 0,-4-3 262,-6 0 1,-4-2-6,13-14-158,-14 2-923,-13 4 1047,-8 5 0,-4 8 0,-3 2 0</inkml:trace>
  <inkml:trace contextRef="#ctx0" brushRef="#br0" timeOffset="273022">23139 14108 23215,'-2'-57'431,"1"12"-605,1 47 163,1 9 22,5 11-11,5 16-5,9 15-18,-8-23 1,0 1-15,2 1 1,0 1-6,-1-2 0,0-1-20,5 22 96,-9-15 72,-12-16 6,-6-11 12,-9-16-35,-2-9 1,1-14-12,4-9-33,8-8-45,12-5-62,15-2 6,-1 27 0,3 2-53,4 0 0,3 4-308,3 1 0,2 3 193,1 3 0,0 3-56,1 3 0,-1 3-43,0 1 1,-1 4-56,0 2 0,-1 2-434,26 8 190,-9 4 270,-14-1 166,-15-4 321,-12-5 280,-10 0 100,-10-2 588,-8 3-510,-7 2-117,-3 1-252,5 0-168,6-3-11,9-2 146,9-1 168,9-3-74,11 0-139,11-6-45,9-4 100,3-7 79,-5-5-67,-10-5-39,-9-6-29,-7-2-5,-7-1 56,-3 4-100,-4 7 116,-8-3-116,-4 11-52,-9-1-21,-2 8-34,-5 8 11,0 10-12,-1 12-21,4 12 33,4 25-319,9-16 316,9-8 1,3-1-4,14 13-55,11 9 38,-4-31 1,5-3 19,3-2 0,3-4-6,3-2 1,1-4-1627,7-5 1,0-2 1662,13-4 25,-20-5 0,-3-4 38,2-13 71,3-15 1,-8-10 27,-8-9 46,-6-5 105,-6 4 7,-4 8-24,-4 10-27,-3 10 90,-2 8-115,2 10-211,1 5 3281,2 6-3432,0 1 131,0 6-30,13 16-5,-1-1-1,19 27 1,-2-3-136,-11-15 0,0 1 127,-2 0 0,-3 2-87,-1 5 1,-4 0-261,-8-5 0,-3-1-1112,-10 30 1462,-11-27 0,-2-4 0,6-8 0,-14 12 0</inkml:trace>
  <inkml:trace contextRef="#ctx0" brushRef="#br0" timeOffset="284155">13819 6642 8875,'-7'0'1003,"1"0"-655,6 0-634,0 0 488,-7-23 5,36 5-45,10-20-120,1 23 0,5 2-469,3-1 0,1 0 416,3 0 0,1 0 2,2 0 1,1 0-23,0 1 0,0 0-500,-1 1 1,0 1 524,-4 0 1,-1 1-9,-6 2 0,-2 1-6,-8 1 1,-3 0 433,8 0 6,-22 2-414,-27 4-45,-23 5 67,-28 3-83,20 0 1,-4 0 62,-8 2 1,-3 1 19,15-3 0,-1 0 0,0 1 7,-3-1 1,0 1-1,-1 0-113,1 0 0,-1 0 1,1 0 185,1 0 0,0-1 0,1 0 52,-15 3 0,2 0-126,9-2 1,2 0-46,10-2 0,3 0-320,-11 3-364,20-3 180,14-1 1271,12-1-873,13 0 1138,19-3-2090,24-2-206,-19-2 1,4 0 813,13-2 1,-1-1 0,-22 2 0,-3 0-1,0 0 1,1 0 0</inkml:trace>
  <inkml:trace contextRef="#ctx0" brushRef="#br0" timeOffset="284373">14004 6581 8207,'-52'10'745,"-1"1"0,1-1 0,6 0 0,2-2 0,6 0 156,-13-1 104,23-3-803,18-4 171,19-5-99,16-7-67,23-8-171,-14 7 1,4 0-488,7-2 0,3 0 271,6-1 1,2 1-924,-14 4 0,0 1 0,-1 0 1103,16-3 0,-6 1 0,3 0 0,-34 8 0</inkml:trace>
  <inkml:trace contextRef="#ctx0" brushRef="#br0" timeOffset="287505">15363 9220 19053,'-15'-30'235,"5"19"-134,20 58-39,-2 14-40,-4-27 1,-1 1-259,0 2 0,-1 0 244,1-1 1,1 0-1,0-2 0,0 1 26,5 25 136,0-9-148,-2-10-5,-1-15 6,-2-3 94,-2-15 510,1 1 890,-1-8-575,0-3-701,1-2-73,7-16-152,5-3 1,8-12-17,4 0-33,7-1-18,6 0-22,7 2-27,1 5-35,-2 9-44,-8 9-17,-6 9 5,-5 10 45,0 8 40,1 8-57,2 5-66,3 2-34,-1-1-23,1-2-5,-4-4-11,-3-4-1,-6-7 57,-4-6 123,-3-6 139,0-6 124,-2-4 146,-1-3 140,-6 1-1,-1 3-50,-3 4-117,0 1-706,0 3 241,3-1 268,5 2 29,7-1 5,8 1 0,5-1 56,2-5 90,-1-5 11,-5-6-17,-6-8-38,-5-5-12,-6-4 33,-3-1-16,-7 3-23,-5 4-100,0 8 83,-11-2-72,4 10-57,-4-2-78,5 8-16,1 7 27,-2 8 12,-4 12-17,-3 12-6,1 10-17,3 4-61,9 1-34,4-5 68,9-11-242,18 6 85,6-16 27,22 4 45,3-15-16,7-10-18,1-10 85,-1-6 101,-9-8 39,-11-5 27,-12-3 29,-7-3 34,-6-1 61,-4 1 44,-6 2 40,-3 6 1,-4 5-57,-1 7-112,-3 7-129,-2 2 6,-5 11 28,-7 7 5,-6 10 6,-1 8-22,5 1 0,9-4-18,6-4 1,10-8 28,4-4 123,6-6 62,4-6-57,6-9-38,7-5 27,1-8 51,-2-3 39,-6-1 11,-9 3 6,-7 2 44,-4 7-44,-2 5-123,0 5-717,-1 2 363,0 5 242,2 6-23,3 9-67,5 5-89,6 1-119,4 0-156,5-5-258,4-2-251,4-8-152,7-5 50,7-12 504,7-8 499,1-10-177,-2-6 440,-6-4 112,-9-1 107,-10 1 275,-9 6 262,-9 5-207,-7 8-387,-12 4-161,-9 8-7,-14 1 90,-23 13-207,14-1 17,-18 15-62,29-3 329,-2 7-374,7 10-16,12-6 39,4 0-90,10-7 23,19-5 162,2-7 16,20-3-27,-1-19 34,2-9 61,-4-13 6,-8-12 11,-10-10 61,-14 8 1,-3-1-79,0-11-270,-3 18 1,-1 3 561,0-1 492,-1-2-734,0 11-39,-1 5 113,-1 20-269,2 2-74,-1 0 18,0 6 44,0 10 387,-1 14-398,2 32 0,2-14-245,1-9 1,1 2-93,7 18-304,-4-20 0,0 2-1244,1 0 1,-1-1 1884,-1-3 0,0-4 0,1 0 0,-5-20 0</inkml:trace>
  <inkml:trace contextRef="#ctx0" brushRef="#br0" timeOffset="297229">20948 6840 10662,'0'-7'6313,"0"2"-4807,0 5-536,-19-63-175,11 43-496,-3-15 1,0 4-26,8 26-302,1 3-33,2 6 111,-2 13-5,-2 21-40,1-8 1,0 3-12,-1 7 1,0 4-32,0 12 1,0 1-31,2-9 0,0-1-181,0-2 0,1-2 105,1-7 0,0-2-350,1 16-380,0 8-3463,2-1 2427,0-26 66,0-2-2437,-3-25 3205,0-10 1075,-8-9 0,-17-23 0,-8-3 0,-4-1 1064,-5 2 2762,12 11-390,-4-5-58,5 1-2152,13 10-912,6 4-107,10 7-224,12 2 12,11-4-1,37-3 0,-29 10 1,2 1-1694,10 0 0,1 0 1699,15 1 0,-23 2 0,-2-1 10,18-3 18,9-5 113,-6-8 94,-20 2-56,-9-2 291,-17 6-11,-7 6 1,-2-1-259,-4 5 3204,2 1-3405,-4 2-22,0 2 5,-3 5-39,-3 7-6,5 2 40,1 1-6,11-3-3291,13-2 3358,-1-4 39,21-1 51,9-17 11,1-5 84,5-15-84,-25 5 123,-8-11 124,-13 0-140,-7-1-34,-9-1-101,-10 12 3285,0 9-3346,-14 0-46,9 12-27,-11 0-1,7 15 1,1 10 11,7 5-40,-2 16-128,9 14 90,2-10-116,10-5 0,4-1-181,10 3 173,5 7-314,14-16-72,4-16 117,-4-10 1,2-3-40,28-11 364,-2-7 157,-28-5 0,-4-3 56,-3-5 28,0-8 1,-3-3 99,-1-8-61,-8 13 1,0 1 156,4-11 117,-5 10-212,-4 13-73,-4 8-330,-2 10 134,-1 8 173,1 9-49,3 14-18,0-1 40,4 16-1,-2 7-22,0 1-11,-2 5-11,-4-21 6,0-13 357,-2-7 449,1-11-145,0-2-505,-1-10-117,0-9-6,0-10-28,4-7 5,4 1-21,3 3-46,2 8-44,0 7-18,2 8-3374,0 4 3442,-3 5-11,7 9 16,-4 3 1,6 9 33,-2-2 6,0-3 11,1-4 3403,0-6-3364,-1-5 17,-1-9-5,2-8-1,-1-10-50,-3 1 34,4-20-23,-7 14-11,4-9-17,-5 19-190,-4 9-39,-2 6 201,1 9-56,4 6-112,4 7-152,4 5-648,7 9 475,-7-10-817,15 8-247,-3-15 191,13-2 536,15-11 831,-17-5 256,12-12 371,-27-1 386,-1-6 280,-11 3 107,-7 2-119,-6 3-363,0 6-526,-1 4-545,-1 3 169,-2 12 34,0 7-12,-2 17-11,3 5 7,0 4 4,3 0-16,1-4-6,1-4-6,0-7 18,-1-7 94,0-9 376,-2-7 100,0-5-352,-3-9-191,-7-7-11,-8-16 0,-5-13-6,2 2-359,9 2 0,2-4 354,4 12 0,1-2 11,-1-14 0,2-2-146,3 10 0,2 3 146,3 1 0,1 2 0,11-24-17,9 11-11,5 10 0,6 12 0,3 7 0,3 10-11,0 8 0,-2 12-6,-7 10 708,-10 8-702,-11 6 319,-18 1-336,-18 1-67,-19 0-375,14-20 0,-2-1-390,-4 0 1,-1-2 859,-5 0 0,2-3 0,-6 2 0,6-3 0</inkml:trace>
  <inkml:trace contextRef="#ctx0" brushRef="#br0" timeOffset="305112">10896 4742 8947,'-1'-9'1851,"0"2"-132,1 7 2001,0 0-2683,-3-26-473,2 20-159,-3-21-146,2 26-357,-3 0 191,-4 0 94,-1 0-189,-26 7 85,-1 2 72,6-1 0,-1 0-184,0 0 1,1 0 201,-4 0 1,0-1-5,-1 0 1,0-1-61,-1-1 1,0 0-26,1-1 1,-1-1-16,2-1 0,-1 1-44,-1-1 0,0-1-18,0 1 1,-1-1 5,0 0 1,-1 0-7,0 0 1,-1-1 60,1 0 0,0 0 79,0-1 1,0 1 5,0 0 0,-1-1 4,1 2 1,0-1 12,-1 1 0,1-1 14,1 0 1,2 1 10,3-2 0,1 1 215,-21-2-141,11-1-184,11 2-7,7 0-32,4 2 5,1 0 21,0 0 402,-4 1-345,-1 0 2,-4 0 48,-1 0-12,-2-1-41,2 1-27,3-2-38,5-2-34,3-1 38,4 0-97,5 0-49,2 0-187,4 1-114,1-1-90,2 1 179,0-2 206,1 0 118,6-9 309,2 1 460,6-8 144,0 0 121,0-2-16,0-3-181,0-2-239,-4-6-324,-4-1-319,-3-2-524,-3 3-55,-2 4-90,0 7 10,-1 5-43,0 6-88,2 6 66,0 3 392,0 4 225,0 2 354,0 3 170,-6 23 0,-2 8 472,-3 7-387,0 3 0,-2 1 146,-8 11-31,9-28 1,-1-1 3,-1 1 0,0 0-99,0-1 1,-1-1 12,-13 26-472,3-9-76,4-8-28,4-8-32,5-6-262,4-4-177,2-2 519,3 0-296,-1 0 69,1 0-155,0-3 68,0-1 145,1-5 173,0-3 334,2-3 637,-1-2-24,4-1-559,-1-2 552,3-1-937,-2 0 0,-1 0 0,-2 1 0,1 1 0,-1-1 0,0-2 0,-1-5 0,1-3 0,0-3-499,0-1-122,1 2-134,1-2 13,1 0 882,0 3 29,1-11 44,1-1-85,0 0 23,1-4-12,-1 9 79,1-4-40,1 2-90,-2 2 17,1 3 60,-1 2 28,-2 1-81,1 0-61,-1 0-72,1-3-42,1 0 74,2-2 314,2-4-10,4 0-315,1 0 0,0 1 0,-2 3 0,-2 3 0,-3 1 0,-4 4 0,-1 1 0,-1 0 0,-1 5 0,0-1 0,0 4 0,0 1-4632,-1 11 4187,-2 3 590,0 5 49,-5 8 495,0-3 117,-3 6 56,1 1-177,-6 7 77,6-11-169,-7 13-252,5-12-341,-12 24 0,6-14 0,-3 10 0,10-19 0,1-3 0,1-4 0,-1 0 0,3-9 0,-1 0 0,5-10 0,1 1 0,2-3 0,2 1 0,8 3 0,-3-1 0,9 5 0,-3-1-3,0 1-1645,6 4-15,-2 3 531,7 6 663,10 16-467,0 3-500,2 2 1302,-11-12 0,-3-3 0,-5-6 0,10 12 0</inkml:trace>
  <inkml:trace contextRef="#ctx0" brushRef="#br0" timeOffset="314564">25032 17235 10331,'57'-2'737,"0"0"0,-1 1 0,1-1 1,-1 1-1,-2-1-379,-10 2 1,-1-1 0,0 0-1002,4 0 0,1 0 1,0-1 724,3 0 0,0 0 0,0-1-49,0-1 1,0 1 0,0-1-29,-1-1 1,0 0 0,-2 0-4,6-1 1,1 0 25,-7-1 0,3 0 0,-7 0-1155,-8 2 0,-3 0 1127,13-2 0,-3 1 908,-6 1-1496,-21 4-1518,-1 0-6234,-8 1 8340,-6 0 0,-1 0 0,0 0 0</inkml:trace>
  <inkml:trace contextRef="#ctx0" brushRef="#br0" timeOffset="314997">25213 16803 15883,'0'-3'2139,"0"0"-94,0 3-1911,42-37 129,-37 35 140,23-19-100,-60 54-208,9-11 0,-3 2-25,-6 4 0,-2 1-230,-2 2 0,0 0 205,0 0 0,2 0-29,5-3 1,2 1-17,6-4 0,2 0 23,-1 18 38,14-7 96,21-5 51,21-5-130,-6-15 1,4-2-520,11 0 1,4-2 361,9-2 1,3-2-739,-17-1 0,2-1 0,0 0 817,5-1 0,1 0 0,-5 0 0,-4 0 0,-3 0 0,-5-1 0,0 1 0</inkml:trace>
  <inkml:trace contextRef="#ctx0" brushRef="#br0" timeOffset="316221">26711 16957 17697,'-5'-52'1479,"-1"-1"0,1 6 0,1 7-723,4 12-213,0 12-325,-2 9-201,0 6 22,-8 17-95,-8 26 17,-4 18-304,8-19 1,1 3 328,2-2 0,3 1 8,0 10 1,2-1 2,2-16 0,1-2-3,1 9 1,2-2 27,1-4 1,0 2-35,1-16 197,-2-11-118,0-10-22,0-13 669,1-12-636,3-18-28,5-18-33,-1 11 0,0 0-207,-2 12 0,0-1 215,4-18 1,-1 1-290,-3 18 0,1 1 278,-1-8 0,1 1 11,-1 4 0,-1 1-105,-1 5 0,-1 1 119,3-24-5,0 9-17,-1 5-2763,4 2 2740,-2 16 374,12 0-368,-5 17 188,19 0-177,7 8-5,-11 1 0,5 1-18,10 2 1,7 2 0,-4 0-420,0-1 1,1 1 428,10 0 0,6 2 0,-7-3-1,-15-2 1,-1-1-4,6 0 0,4 0 1,-1 0 12,-7-1 1,-2-1-1,3 0-11,9 0 0,2 1 1,-1-1 474,-1-1 0,0 0 0,-2 0-469,-2 0 0,-1 0 0,-1-2 1,-3 1 1,-2-2 0,0 0-308,14-1 1,-2-1 311,-7-1 1,-2-1-15,-6 1 1,-1-1 5,24-3-11,-5 2 11,-16 4-1627,-7 0 1627,-12 3 1064,-11 1-1052,2 4 560,-7-1-561,3 13-22,-5-6 16,4 16 3399,-4 3-3410,1 0 11,0 0 1,1 3-57,2 2 1,-1-1-1660,0 0 0,0 0 1707,2 7 1,0 4-352,0 3 0,-1 5 0,-1-3 351,-1 1 1,-2 0-6,3-2 1,0 4-1,-5-4 30,-13 2 1,-5-7-335,-14 6 331,3-11 1,-4-3 3,-14-7-12,9-15 0,-3-3-270,-1-4 1,-1-1 266,0 0 1,-3-1 493,2-2 1,-2-1-1,-1 0-493,3-1 1,0 0-1,-4-1 0,-6-2 1,-5 0 0,-3 0 0,3-1-186,4 1 0,2-1 0,-1 1 0,-2-2 192,-8 0 1,-3-1 0,1-1 0,5 1-12,3 0 1,5-1 0,-1 1 10,-8-2 1,0 0 0,2 0-600,7-2 0,1 0 0,1 0 480,2 0 0,-1 0 1,1 0-165,1-2 0,1 0 0,4-1-662,1-1 1,6-1-1189,-12-7 2274,16-8 1,22 18-1,3-4 1</inkml:trace>
  <inkml:trace contextRef="#ctx0" brushRef="#br0" timeOffset="316821">27274 16961 11284,'0'-3'6727,"-1"1"-3910,1 2-2190,57-66-475,-37 47 7,16-19 1,0 5-104,-21 29-39,4 0-34,-4 12-17,-8 0 23,11 25-11,-10-1-23,2 29 22,-10-24 35,-9 13 21,-1-30 113,-13 11 28,5-15 45,-9 2 49,8-11 29,0-4-3420,3-6 3269,5 0 307,-2-7-190,8 4-89,-1-3-118,5 6-39,4 2-6,10 1 3370,11 4-3381,3 2-11,27 21-23,-17 2 23,-11-6 0,-1 2-29,1 19 24,-12-3 38,-19-3-5,-14-6-17,-16-5-45,-7-6 0,5-8-358,-16-6-527,19-12-1215,-9-7-51,20-5 1348,7-17 0,11 22 0,2-9 0</inkml:trace>
  <inkml:trace contextRef="#ctx0" brushRef="#br0" timeOffset="317304">27879 16758 15620,'1'-3'6895,"-1"1"-5882,0 2-884,0 25-6,-3 25-84,1 4-11,0-13 0,-1 3-20,2-1 1,-1-1-185,1-7 1,-1 0 186,-1 14 0,-1-2 34,-4 6 5,-5 8-10,1-12 4,1-13 7,4-13 167,3-10 264,3-8-68,1-6-245,3-10-63,3-12 346,4-18-345,4-15-46,-5 24 1,0 0 39,0 0 0,1 0 111,11-21-66,-1 13-73,0 14-51,-6 12-5,12 5-39,9 12 66,12 8-55,-1 5 0,7 14 0,-10 3-123,-16-11 1,-1 3 99,-2 0 1,-3 2-113,-3 0 1,-3 1-976,4 25-2133,-20-3-1277,-8-13 3703,-13-5 1,12-21 0,-1-1-1</inkml:trace>
  <inkml:trace contextRef="#ctx0" brushRef="#br0" timeOffset="318463">28074 17057 3468,'1'-10'6564,"0"3"-2432,-1 7 63,0 0-2181,32-57-978,-23 41-640,9-15 1,-4 5-16,-13 24 1690,-1 2-2038,-4 6 7,-2 6 4,-10 23-10,3-8 16,-7 26 1,7-8 38,-3 15-47,8-29 0,-1 1 6,0 3 0,1-2-15,-4 11 29,1 3 22,8-26 6,0-1 61,3-7 124,0-7 111,0-3-78,4-7-241,6-8-16,7-11 21,8-13-10,8-12-205,-15 20 1,1 1 184,1-2 0,0 1 92,16-20-159,-4 12 58,-5 11 1,-6 12-17,-2 7-1,-1 8 1,3 8 337,2 12-321,2 16 109,0 11-136,-13-13 0,-1 0-12,3 14 3,-7-15 0,-3 0 15,-2 7-7,-3 9-16,-7 1 28,-4-12-6,1-11 0,2-11 6,6-16-39,3 0-1966,-1-2-57,1-4 2045,0-4 0,0 2 0,0-1 0</inkml:trace>
  <inkml:trace contextRef="#ctx0" brushRef="#br0" timeOffset="320481">27592 15238 18100,'2'-5'3871,"-1"2"-3490,-1 3-269,4 9-17,-6 14-33,2 16-40,-9 17-53,3-25 1,-2 0-313,0 3 1,-2-1-224,0 0 0,-1-1-484,0-2 0,0 0-1599,-9 19-673,3-11-1837,4-11 5159,4-11 0,5-9 0,3-5 0</inkml:trace>
  <inkml:trace contextRef="#ctx0" brushRef="#br0" timeOffset="320854">27395 15623 20201,'-46'-35'769,"0"-1"0,4 5 1,6 3-126,12 8 17,4 4-68,6 6-195,8 2-202,3 6-90,3 1-111,7 5 5,3 9 33,11 14 7,1 11 10,1 9 6,0 3 11,2-2 12,5-2 0,10-5-280,7-6 279,10-8-36,-26-17 0,0-3 11,0-2 1,1-3 74,29-7 40,-8-9 6,-6-10-28,-8-6-46,-5-3-44,-6 1-5,-8 4-113,-9 8-604,-5 5-1597,-7 4 2263,-8 1 0,5 4 0,-5 1 0</inkml:trace>
  <inkml:trace contextRef="#ctx0" brushRef="#br0" timeOffset="322297">27479 14276 22811,'12'22'246,"-7"14"1,-2 5-216,-3-9 0,-1 2-694,-2 26 1,0-3 718,-2-11-3,0-9 0,0-1 499,-2 11-384,-4 10 0,4-24 394,-1-10-293,6-16 840,1-6-985,-1-23-108,2 7-1318,-1-16 0,0-3 1319,2-3-3,1-3 0,1-3-170,2 9 0,0 0 164,2-9 1,2-2-1067,3-5 1,2 1 1062,-2 11 1,1 2-6,3-1 0,1 4-16,7-1 22,10 7 2142,-1 13-2170,11 4-12,11 14 12,-10 11 317,-4 6-368,-10 26 50,-20-6 1533,-8-8 1,-5 1-1517,-8-2 1,-7-1-1,-7 3 1,-4-3-359,2-5 0,-2-3 364,-9 4 0,-3-4 25,1-5 0,2-3 121,-20 8-12,8-7-106,41-16 336,11-4-353,3-1 758,16-3-780,7 3-1,18 5 1,6 7-6,-7 1-39,-8 2 0,0 1 6,4-1-26,-2 0 1,2 0-96,-6-6 0,-2-1 81,1-1 0,0-1 37,2-2 0,-2-4 8,9-11 40,-11-8 27,-10-2 23,-9 1 79,-7 5-52,-4 6 74,-4 5-73,-5 4-62,-1 2-11,-7 6 6,4 1-23,-2 6-6,5 5 12,1 0 11,9 4 45,8-5-28,9-4-12,7-4 12,-4-8 28,6-7 73,-4-16-51,-2-7 6,-4-13 22,-12 1-39,-4 11 106,-10-7-78,-3 20-56,-4-3 6,-7 13-23,3 7-22,-10 7 11,8 4 11,-13 25-11,15-11-6,-1 14 1,3 2 16,7-3-22,1 3 0,4 1-34,16 2 28,9 10 0,12-10-5,9-10-3381,1-13 3408,1-9-1570,0-15 1587,-1-9-82,0-14 71,0-13-9,-21 15 1,-1-1 25,0-2 0,-1-2 31,-1 1 0,-1 0 28,-1 3 0,-1 1 25,6-10 319,-4-2 2421,-11 24-2678,1-4 2217,-7 15-2369,0 3 156,-1 1-189,0 3 16,0 7 1,1 13 11,3 15-28,6 16 19,-3-23 0,3 2-36,4 10 0,1-1-50,6 16-127,-6-20 1,-5-2-989,-10 5-2654,-24 6 3847,-13-11 0,5-16 0,8-10 0</inkml:trace>
  <inkml:trace contextRef="#ctx0" brushRef="#br0" timeOffset="328179">21317 9307 19350,'-10'20'678,"2"6"-477,7 16-50,0 5-61,0 5-12,0 1 1,-2-4 44,-1-7-45,-1-13 202,-5 0 28,5-16 319,-2 0 276,6-10 402,0-3-1143,6-10-56,0-4-10,7-12-18,1-4-33,4-3-17,6-1 5,2 4-16,2 6-22,1 9-18,-3 8 29,-3 10-1,-2 6-5,-2 9 12,0 7-12,1 5 0,4 2 0,5-2-6,6-2 0,7-4 6,4-6 17,1-8 6,-2-5-1,-3-8-5,-8-5 0,-10-2 33,-5-14 12,-12 4 10,-1-10 7,-10 5 10,-2 1 58,-5-2-97,4 10 56,-2-2-16,7 12-34,0 0-67,2 3-320,1 2 331,1 10 5,2 2-3374,4 12 3363,0-9 6,5 3 11,-3-11 29,5 0 33,3-5-28,2-7 11,4-5 3397,-1-8-3346,-2-13-23,-8-3-23,-5-1 35,-9 2-68,-1 16 22,-5 1-11,1 9-16,-1 0-29,0 4-16,-1 6 22,2 2-62,-8 11 40,1 6 38,-3 13-44,0 19-3403,7-4 3398,2-2-29,8-5-89,7-11-112,9 6-85,14-8 28,-1-17 1,3-4 157,0-3 0,0-3-2,1-2 0,1-3 88,0-3 1,-1-3 30,16-12 39,-11-1 1,-1-2 16,6-5 8,-15 4 1,-3 0 8,-9 6 101,2-11 73,-12 12 16,-10-3-162,-3 11-2160,-24 5 2116,13 8 167,-23 10-173,13 5-12,-4 9-11,8 5 2286,12-8-2252,6-3 3386,10-8-3353,2-6 113,11-2-91,0-6 7,8-6 16,-3-6-39,-5 0 22,0-7 18,-5 0 117,3-8-140,-7 10 162,-1-1-196,-6 15-50,0-1-67,-1 5-40,0 6 107,1 6 5,1 9-5,0 1-23,6 9-106,2-4-331,14 13 231,-5-15-589,29 4 588,-22-22-140,30-1 196,-14-16 177,-11 1 0,1-1 36,9-9 50,-13 2 0,-3-2 85,-2-6-85,1-5 264,-8-10-208,-11 19 292,1-21-213,-11 24-90,-7-3-90,-3 12 68,-22 10-62,6 9-39,-15 10-11,10 10 0,6 4-11,10-6 16,7 11 6,9-21-17,6 14 0,14-15 29,8-3-1,13-6 6,3-14-12,3-9 34,-2-14 1,-3-12-26,-21 14 0,-2-3-379,-3-5 0,-2 0 388,4-27 49,-9 13 1,-3 0-3,-1 17 1,-1 0 63,-2-16 1,0 2-51,-1 0 101,-5 4-90,6 31 0,-2 0-129,3 9 57,-1 4-1,1 12 786,2 14-780,1 2-6,3 23-27,4 0-1714,-2 0 1,0 2 1695,-2-20 1,-1-1-325,2 23 0,-1-3-1064,-3-9 1411,-3-4 0,0-2 0,0-12 0,-2 12 0</inkml:trace>
  <inkml:trace contextRef="#ctx0" brushRef="#br0" timeOffset="332305">24624 6283 16734,'1'-7'3792,"-1"1"-3479,0 6-217,0 0 184,6-13-152,-5 21 102,1 14-62,-7 41-129,1-19 0,-1 5-1172,1-5 1,0 2 0,0-3 1115,0 4 0,-1 0-28,2-5 0,-1 2 1,1-3-258,1-4 0,0-2-17,-1 7 0,1 0-258,-1-8 0,-1 0-2548,-10 22-992,1-23 970,-1-11 3147,4-19 0,7-3 0,-1-3 0</inkml:trace>
  <inkml:trace contextRef="#ctx0" brushRef="#br0" timeOffset="333846">24462 6844 20873,'-13'-36'19,"0"0"1,-4-20 31,60 64-51,8 0 0,-22-2 0,5-2 22,24 1 0,3-3 0,-17-5 1,0-2-328,14 0 1,-2-3 382,-18-4 1,-8-3 5,-1-8 272,-13-8-177,-15 6 45,-18-13-49,-8 9 82,-17 0-16,1 14-162,8 7 571,-6 10-538,-4 16-95,9-3-12,-13 25-5,30-14 12,-1 6-12,18 3 28,11-13 22,10 8 12,12-12-23,-2-9 50,15-5-5,-6-8 96,17-8 27,-17-4 28,-5-6-28,-23 0-100,-6 5 83,-6-4 28,-7 1-78,0 2-50,-6 1-68,2 9-55,1 5-1,-2 6 34,2 3-11,-10 21-17,6 2-45,-5 17-106,10-2 17,4-7-695,12 15-67,8-16-298,13 12-206,7-17-398,18-10 1148,3-17 678,-2-12 185,-5-22-84,-26 5 224,4-17 156,-10 14 187,4-7-304,-5 11 1103,5-5-1143,-13 19 63,4-5-320,-10 12-56,0 4 40,-1 8-7,2 8 1,-1 10-22,0 7 5,0 3-23,-2-1 1,0-8-6,0 3 5,0-16 114,0 1 239,0-12-50,3-7-207,2-6-6,6-7 17,4-8 28,4-3 23,2 1-23,0 3-90,-6 9-5,2 3-34,-7 8-28,2 3 0,-3 8 12,-3 7-6,-1 5 5,-2 4-5,-1-1 11,1-4-6,1-6 12,1-5 16,4-6-22,4-9 0,5-6 6,4-11 5,2-5 6,0-2-12,-2 1 1,-3 7-23,-5 7-56,-6 9 12,-4 7 27,-2 10 1,-1 7-7,-1 10-16,-1 6 0,-2 3-44,1 1-18,1-1 12,3-4 5,3-6 84,2-9 73,1-8-22,-2-5 106,5-9 11,-3-1 73,3-5-23,-4 1-66,-2 1-29,-2 4-44,-2 2-40,0 2-5,0 6 17,0 5 5,0 10 6,0 6-12,-5 5-22,-1 4 6,-2-8 6,-2 10-12,5-16 17,-1 6 45,4-15 257,0-6 129,2-5-217,1-8-175,2-6-39,3-13 28,1-10 5,3-12-38,4-12-4,-6 25 1,1-2-183,1-3 0,1 0 177,0-1 0,1 0 14,0 2 0,-1 2 11,1 4 0,0 3 40,10-19-29,-4 18-16,-3 12-18,-6 11-32,-1 5 392,0 8-376,5 6-17,4 12 23,3 10-23,-3 10 12,-6 4-7,-8 0 24,-16-5 16,-17-7-135,-22-7-528,18-17 1,-2-1-4282,-1-2 1,0-2 3625,-17 2 0,21-4 0,23-3 0</inkml:trace>
  <inkml:trace contextRef="#ctx0" brushRef="#br0" timeOffset="339238">30486 16651 21343,'2'-39'720,"0"1"0,1-24-714,-4 63 16,-5 10 12,-6 14-28,-10 24-15,7-17 1,0 3-286,-2 5 0,0 2 260,0 2 1,0 1-418,3 0 0,1 0 286,2-1 0,1-1-82,4-2 0,2-2-2,2-4 0,3-2-440,6 18-336,3-18-12,1-17 306,-3-17-1717,3-26 1194,-3-10 867,1-8 46,-3-14 379,-3 2 119,-1 19 0,-1 0 159,0-1 1,0 0-1157,-2-9 1,-1 2 1456,2-16 55,-2 20 0,1 2 346,5-6-284,6-12-491,4 28 1,3 1-126,21-18-84,7 4-15,-15 26 1,2 2-241,0 5 1,2 2 239,12-1 1,3 2 2,5 2 1,4 3-8,-6 1 0,4 1 0,-3 1-193,5 0 1,1 1 177,-2 0 0,5 0 0,-4 1 2,3 0 1,-1 1 4,-11-1 1,2-1 0,2 1-3,-6-1 1,2 0 0,1 0-1,-3-1 6,4 1 0,-2-1 1,0 0-5,-1 0 1,0 0-1,-4 0 24,5-1 0,-6-1 2754,7-1-2519,-14-1 0,0 1 188,20-1-68,6 0-38,-25 2-11,6 1 606,-10 2-724,5 0 1359,-7 3-1466,-9-1-45,-9 0 11,-6-1 17,-5 2 29,1 0-7,3 4 57,8 7-124,-2-4 17,10 10-22,-6-5 140,-1 22 22,-13 6-100,-11 15-444,-8-11 373,4-19 1,-3 2-29,-2 6 1,-1 2 13,0 1 1,-1 2-512,-2 9 0,0 0 495,4-6 0,2-2 5,3-8 0,0 0-8,-4 9 0,-1 1-9,1-10 0,-1-1-8,-4 7 0,-3 1 14,-6-1 0,-2-5 17,1-9 0,0-4-9,1-3 1,-2-4 2,-6-7 0,-3-6-1509,-12-6 0,-2-3 1487,10 2 0,-3-2 11,4-2 0,-5-2 0,-2-1 0,4 0-652,1-1 0,2 0 1,-2 0 658,-5-1 0,-3-2 0,-1 1 0,5 0-66,0 1 1,4 1 0,-3-2 52,-3 0 1,-4-1-1,1-1 1,4 2-23,4 0 0,4 2 0,-2-2-68,1 1 1,-4-1 0,1 0 0,4 1-482,-14-5 1,6 1-1273,10 2 1,4 2 1848,-10-5 0,25 8 0,14 4 0</inkml:trace>
  <inkml:trace contextRef="#ctx0" brushRef="#br0" timeOffset="341303">30776 16799 20867,'35'-50'566,"-8"10"-269,-39 51-34,-7 4-145,-17 14-124,-3 3 0,6-5 12,-1 19-6,24-26 40,0 17 33,20-23 84,21 1-23,22-9 6,7-9-50,-4-5 114,-25-5 0,-1-2 306,5-8 106,10-11-291,-24 13 145,-8 2 52,-9 8-315,-1 2-112,-3 3-45,0 6-78,-3 0 40,1 2-74,-10 9-16,-3 6 61,-9 13-6,0 7-3430,2 7 3380,9-8-691,5 22-776,13-18-2661,6 14 4201,13-19 0,-10-16 0,0-9 0</inkml:trace>
  <inkml:trace contextRef="#ctx0" brushRef="#br0" timeOffset="341554">31465 16599 24603,'15'-50'112,"-3"13"-33,-24 74-51,3-5 0,-2 2-749,-5 22 690,0-8 0,1 2 31,3-15 0,1 0-6,-4 7 1,0 2-68,1-5 0,1 0-568,2-4 0,2-1-2031,1-2 0,2-1 1909,0 16 1,4-24 0,2-16 0</inkml:trace>
  <inkml:trace contextRef="#ctx0" brushRef="#br0" timeOffset="341971">31721 16803 16549,'1'-4'6671,"-1"0"-5618,0 4-1087,2-5 23,-5 22 84,-1 7-23,-6 26 6,-1 6-39,-1-3-34,0-6 40,1-10 16,2-10 73,3-12 190,3-8-22,2-10-145,6-11-28,7-11 50,10-13 16,8-7-27,8 0 22,3 5-28,-1 10-73,-3 10-56,-3 9 6,-6 8 50,-1 11-67,-4 9-45,-2 13-27,-6 10-276,-7 11-683,-19 5-451,-1-26 0,-6-1-2002,-7 0 0,-3-3 3484,-1-3 0,2-4 0,-3 2 0,18-16 0</inkml:trace>
  <inkml:trace contextRef="#ctx0" brushRef="#br0" timeOffset="342804">30173 16878 21607,'-7'-11'1020,"-6"5"-774,-14 16-78,-15 4-67,-18 1-667,23-8 1,-2 0 598,-6-2 1,-1 0-6,-5 0 0,-3-1-6,8-2 0,-3-1 1,3 0-424,-3 0 1,0 0 415,4-1 0,-3-1 0,5 0-4,2 0 0,1-1-260,-7-1 1,-1 0 270,7 0 1,1 1-18,5-1 1,0 0-75,-24-2 136,11 0 738,14 1-766,16 0 1129,10 2-1157,18-7-28,1 2 6,11-8 634,11-1-550,5-3-17,14-7-23,-3-2 1,-4-2-12,-7 2 77,-5 1-71,-7 5 68,-8 6 60,-8 6 130,-5 6-196,-4 3 27,-2 1-66,-3 0-23,-8 5-34,-18 12-11,-2 7 0,-1 4-33,8 11 22,14 0 28,2 15 0,13-16 0,4-2-496,4 16 496,6-15 0,6-1 5,0-12 1,2-2-31,10 7 0,2-2-300,2-1 0,1-3-2319,-1-3 0,-1-3 2644,-7-4 0,-3-2 0,6 1 0,-17-8 0</inkml:trace>
  <inkml:trace contextRef="#ctx0" brushRef="#br0" timeOffset="347280">31309 15490 21119,'-5'-6'68,"-3"11"-57,-9 37-11,-2 11 11,6-7 0,-1 12-11,4-3 28,3-7-11,2-12-17,2-12 364,1-10 466,1-9-91,0-5-487,1-18-191,0-9-49,0-8 21,-1-15-16,5 0-134,-1 16 0,2-2 120,6-11 0,2 0-3,-4 14 0,2 1 0,6-12 0,3 1 5,10-5-5,-11 20 0,1 3 0,9-10-84,12 7 6,-20 20 44,8 2-10,-11 16-1,-4 9 34,0 11 16,-7 24-5,-7-12 8,-6-9 1,-4 0 36,-17 13-31,7-19 0,-2 0-1657,-9-1 0,0-2 1710,-22 9 28,-2-6 51,26-16-57,13-7 197,10-2-163,5-2 22,10 1-145,5 1 3392,5 0-3403,11 5-17,1 2-101,17 7 56,-14-2-134,-3-3 0,-1 1 33,-1-3-156,26 5 66,-19-11 96,6-3 96,-5-6 94,-4-8 28,-13 4 135,-1-5 151,-13 8-3252,-2 1 3011,-2 2 62,-7 2-134,2 1-23,-3 1-28,2 0-28,2 0-34,1 0 3465,0 2-3386,8 3 0,0-1 39,19 3-6,-4-7 6,11-6 56,-6-7 39,-6-9-33,-8 4 184,-6-9-139,-11 9-46,-5-4 7,-7 10-24,-3 3-60,3 5-12,-4 2 11,-4 11-34,0 3 18,-3 12-1,10 6 1,6 6-1,6-5-11,7 18 12,3-23-63,23 28-27,2-28 22,18 6 45,-11-20-16,19-14 55,-27-5 17,-1-6 0,1-6 50,-6-11 1,-4-2-23,18-19 106,-13 4 0,-3 0 186,-4-1-110,-6 16 0,-1 1 205,-2-6-130,-4 13-229,-3 13 0,0 6-117,-1 5 49,0 26-10,1 6 5,2 15-3,4-7 1,2 1-587,0-7 1,1-1 566,2 6 0,0 3-51,3 5 0,-1-2-20,-1 13-8,-4-19 1,-4-1-802,-15 11-3674,-20-7 4565,-7-10 0,8-13 0,10-9 0</inkml:trace>
  <inkml:trace contextRef="#ctx0" brushRef="#br0" timeOffset="349321">14029 4532 9022,'5'-1'2368,"-1"1"-1651,25-9 1,5-3 155,-4 3-445,8-4 1,-1 2 523,-15 5 185,-11 3 644,-6 2-1557,-6 1 119,-13 3-198,-10 2-3335,-34 7 3246,14-3 25,-7 0 0,-3-1-437,14-3 1,0 0 386,-8 1 0,-2-1 36,-4 0 0,1 0 11,7-2 1,-2-1 29,0 1 0,-4 0 1,1-1 3,8-1 0,0 0 0,-1 0 70,-10 0 1,-2-1 0,4-1-109,1-1 1,4-2 129,-4-2 1,5-2-8,3-6-85,14-5-73,20 3 2858,5 2-2930,9-6 1204,5 1-1188,15-11 0,4 2-11,9-4 278,-9 10-256,9-4 18,-7 4 38,7-11-11,-14 11 68,-8-9-51,-19 15-40,-2-2 24,-24 6-18,2 8 17,-14 3 6,7 12-11,2 7-6,9 3 39,-11 27-11,8-3-403,6-10 0,-2 2 378,2-2 0,-1 0 5,-1 1 1,-1-1-21,5-8 1,1 0 14,-3 1 0,2 0 47,-5 17 12,7 4-17,13-7-34,11-14 56,12-5-61,-4-10 83,22 15-44,-10-9-17,11 6 727,-11-9-744,-2-4-39,2-3-806,7-2-1088,-1-3 1046,9 0 0,-25-3 0,1 0 0</inkml:trace>
  <inkml:trace contextRef="#ctx0" brushRef="#br0" timeOffset="360446">25195 9558 12629,'6'-36'3279,"0"0"1,1-4-5069,1-4 0,-1 3 2293,-3 16 1477,-1 4-1875,-2 18 726,-1 1-882,0 9 128,0 12-11,0 18-31,-2 1 1,0 3-15,-1 19-14,-2-11 1,-1 1-170,1-16 0,0-2 164,-2 9 0,0 0-6,1-4 0,0-1-1070,-1 2 1,1-2 1067,0 10-1,-2 2 29,5-30 2217,0-1-1859,2-9 892,1-7-993,2-10-179,3-12 3364,1-2-3353,7-17 25,4 10 0,2 1-92,10-10-45,9-8-28,-16 39 6,-7 10-57,14 10 40,-8-1-106,14 18-225,-6-2-408,9 10-589,8 1-722,6-3-743,-17-18 1,1-3 944,14 3 248,-15-10 1,-1-3-71,7-10 1390,4-5 1720,-8-13 576,-17 0 470,-13-6 46,-17 4-1423,-1 6 655,-9-2 386,2 6-442,-10-6-1366,11 9 112,0 0-337,14 11-72,2 1 61,13 3-45,-3 0 40,31 4-23,-18-5 56,25 2 96,-12-7 133,4-11-133,-11 0-124,-12-5 84,-13 5-106,-4 6 145,-25-15-150,4 14-18,-27-6-22,19 14-22,-20 15-1,18 3-5,-6 8-56,12 20-28,16-8 28,-1 8-425,24 9 234,0-27-442,10 3 0,6-2-851,20-1 215,-10-10 0,0-2 676,19-2 251,-23-10 0,2-3 311,5-11 1,-2-2 187,17-3 36,-18-2 0,-7-3 317,-11-5-90,-4 0 907,-8-11-3418,-7 11 2601,-1-4 1426,-7 2-1308,-2 14-174,-4-4-253,2 12-10,-2 5-91,3 8 3388,-4 6-3404,5 3-51,0 15 18,6-13-46,5 20 40,6-18 17,9 4 16,3-14 12,4-7 33,1-10 0,-5-1 146,6-15-3404,-13 7 3309,2-4 274,-8 2-50,-5 9-146,1 0 128,-4 5-301,1 5-68,-1-1 3426,0 6-3370,0 5-89,3 7-253,2 7 29,1-4-4061,12 20 1192,-9-20 2351,10 17 0,-14-29 0,0 0 0</inkml:trace>
  <inkml:trace contextRef="#ctx0" brushRef="#br0" timeOffset="361471">26794 9936 8388,'7'-5'3989,"-1"1"-690,-6 4 470,0 0-3102,9-10-152,-7 6-56,7-8 112,-11 7-414,2 0 128,-3-2-9,2 3-36,-1-2-49,2 0-6,0 0-23,0-1 23,0 0 39,-1-1-17,-1 0-28,-3 2-78,-2 3-56,-5 1-17,-8 7-6,-9 6 1,-6 11-7,-3 6-21,3 6 16,5 4-5,6 2-18,7-3 7,8-3-1,9-8 23,10-8 22,11-9 23,13-12 27,12-15 79,6-15-335,-26 10 1,-1-3 328,-2-4 1,-3-3 5,-4-4 1,-3-1 13,-2-4 0,-3-1 8,-1-1 1,-2 0-15,-1 1 0,-1 2-25,1 4 1,-1 1 117,3-21-40,0 16-83,-1 16-90,-3 14-62,-1 7-33,1 10 646,2 13-601,4 21-12,-3-9 1,-1 2-220,1 8 1,-2 2 112,-2 6 0,-1 1-954,-3 2 1,-2 2-671,0-1 0,-2 0 1736,-1 2 0,0-5 0,-2 7 0,3-12 0</inkml:trace>
  <inkml:trace contextRef="#ctx0" brushRef="#br0" timeOffset="362745">27176 6536 13547,'-3'-3'5501,"1"0"-3486,2 3-1835,-7-22-169,13 14 39,17-19-25,13 20 1,9 6-18,4-3 0,1 0-442,5 0 1,1 1 436,6 2 0,1-1-3,-20 2 0,1-1 0,-1 0 1,0 0 1,1-1 0,-1 1 0,3-1 0,-1 1 0,-2 0 6,-1-1 1,-4 0-4,12 0 40,-13 0-6,-26 2 135,1 0 403,-11 0 224,-1 0 425,-11-5-1103,-5-3 28,-14-9 51,-2-3 11,0-5-118,7 5 163,-8-9-174,16 15 173,-18-17-106,18 17 17,-5-5-95,12 10 90,4 1-90,5 3-34,0-1-16,1 1 21,0-1-44,0 3-28,0 0-50,2 3 44,2 3 51,17 11-68,10 6 31,7 5 1,4 2 19,-9-6 0,1 0-358,11 8 1,-1 0 351,-14-8 1,-4 0-12,18 21-124,-16-2 152,-14-10 28,-20 12-39,-14-11 12,-18 11-1,-10-9 6,-6-5-1,3-5 684,13-7-705,7-6-220,16-6-2004,3-1 2229,5-8 0,6 4 0,1-5 0</inkml:trace>
  <inkml:trace contextRef="#ctx0" brushRef="#br0" timeOffset="365955">29085 8021 14376,'9'-61'1669,"0"0"0,-2 18 1,-2 5-1206,-5-12 460,-6 37-868,2 6-56,-2 6 67,-1 18 23,-5 38-84,3-10-632,3 9 1,2 1 614,2-1-12,3-3 1,3 4-1548,3-9 0,0-1 1533,0-8 1,0 1-42,4 11 0,-2-1-210,-4-15 1,-2-3 203,4 20-129,-8 0 56,-4-34 796,-2-3-1149,-6-25 3487,1-10-3056,-3-20 91,5 7 666,-3-11-488,4 8 90,-4-6 297,-1 0-230,3 11-218,2 7 22,6 7-140,5 9-50,16-4 28,-2 5 0,39-3 11,-23 7 5,10 0 1,1 0 5,-3 0 0,-1 1 0,2-1 12,21-8-473,-3-2 461,-8 1 107,-14-4 95,-21 6-79,2 0 247,-13 1-112,-4 5 34,-1-2-152,0 4 73,0 2 58,-1 1-288,1 7 1,1 3 10,6 5 46,8 3-29,-1-7 101,15-1-67,-15-7-5,8-2 279,1-18-173,-9 0-90,5-10 51,-14-1-1,-5 5-44,-3 2 11,-5-3-34,-11 7-27,-4 2-18,-10 5 1,3 8 0,2 11-18,6-1-10,-2 20 11,13-3-12,-2 13-10,15-1-18,10 0 7,11 1 32,3-9-69,1-10 0,3-3-65,16 0 79,-11-6 0,0-2 5,20-8 68,-15-5 56,-1-19-40,-23 0 23,2-14 28,-14 7 33,-3 2 51,-2 7 11,0 8-95,-1 6-107,2 5-106,-1 3 22,1 6 102,0 9-7,1 12 23,2 14 6,1 7-6,4 3 22,0-2-22,1-9-5,-2-10 44,-1-12 118,-3-10-12,-1-4 191,1-9-280,0-7-5,3-11-12,1-9 22,4-4-21,1-1-40,6 6 11,1 7-11,-2 9-23,5 5-21,3 9 38,0 6 12,4 10-6,-9 8 16,-4 6-16,-2 2-22,-4-2 22,-3-5 0,-1-8 62,-3-7 145,0-5-101,-1-3 79,5-12-129,3-7 6,7-15-18,1-2-27,2 0-6,-1 6-11,-3 9-22,-3 9-34,-2 5 28,-4 6-84,8 4-78,-3 5-163,8 8-230,-3 2-262,2 4-226,3-1-71,3-2 61,11-6 958,-12-6 196,17-10 17,-25-2 212,11-11 213,-14 3 224,1-3 79,-4 3-151,-4 4-325,-3 4-309,-2 3 79,-1 18 23,0 9-40,0 22 34,-1 9-286,0-24 0,1 1 204,-1 0 1,0 1 8,0 0 0,1 0 28,-1 28-28,1-9-11,-2-11 11,0-14 185,0-12 291,0-9-118,2-10 141,-2-12-522,-2-16-10,-2-22-9,3 18 0,0-2-412,1-7 1,0-3 416,1-3 1,0-2-6,3-3 0,2 0-3,0 1 1,2 0-4,2 3 1,2 1-9,1 3 0,1 3 2,2 7 1,1 2 2,0 6 1,3 3-11,20-10-6,3 17 11,1 10-23,-2 15-5,-4 9 23,-7 18-18,-11 14 6,-14 14 6,-11-8-545,-16-12 0,-9-1 435,0-12 1,-4-2-108,0 0 1,-4 0-1,0-2-340,0-4 1,0-3 0,-1-1-1099,-1 0 1,0-1-1,0-2 1666,-12 4 0,4-2 0,17-5 0,4-2 0,-4 0 0</inkml:trace>
  <inkml:trace contextRef="#ctx0" brushRef="#br0" timeOffset="367255">29068 9013 21875,'28'-28'701,"-7"6"-712,-32 22 28,-32 2 39,-9 0-188,16 0 0,0-1 160,3 1 0,1-1 230,-27-8-123,24-1-18,2-8-22,26 0-16,5 0 44,4-5 263,1 4-246,1 4 0,0 6-16,-2 5-46,-2 2-78,0 9-3386,-2 15 3386,1-2 0,-1 28 0,1-28 33,5 21-16,4-18 5,8 5-16,14 0 3358,1-8-3358,1-5-23,-2-6 73,-9-6 50,3-2 107,-5-3-11,-8 0-96,-4-2 79,-5 2-219,-2 0 29,-4 1 55,1 3-28,-6 3 6,-8 5 23,-5 2-51,-3-1 33,-8 0 1,-4-2-28,8-4 162,-12-2-3515,29-7 3386,-6-3 17,10-6-28,-1-13-17,2-6-16,-1-17-197,8-2 202,3 8 6,7-10-2172,9-1 2166,-2 10 1071,-1 10 0,0 3-1049,3 4-22,4-6 0,-6 16 166,-2 5-188,-1 1 3356,-3 3-3367,-7 4 122,-3 1-89,1 1 0,2 8 5,1-2-33,6 16 6,-2-4 11,0 9 0,-3-8-3331,-3 9 3353,-2-14 12,-6 19-7,-2-16 12,-4 7 0,1-12-16,0 1-1,0 3-11,-1 1 3392,0 4-3387,4-2-10,4-3-6,2 7-1,4-6-32,4 5 16,1-10-880,24 2-615,-11-9-3463,21 1 4986,-10-7 0,-14 1 0,-1-1 0</inkml:trace>
  <inkml:trace contextRef="#ctx0" brushRef="#br0" timeOffset="382655">17891 4290 7251,'2'-4'9830,"0"0"-8861,-2 4-224,-31-11-4537,3 14 3983,-21-10 276,12 16 1,0 3-354,5-3 1,-1 0-54,-6 2 1,-3 1-985,-19 3 0,1-2 965,26-5 0,-2 0 47,-16 2 1,-7 1 0,3-2-335,5-2 0,2-1 289,-11 2 1,1-2 733,8-2 0,3-3-720,14-3 1,0-1 7,-13-3 0,1-3-38,10 0 0,2-1 1166,-1-3 1,2-1-1151,-12-11 1365,15 6-1348,2-1 754,10 2-787,4 1 463,5-1-541,9 3 240,9-3-207,8-2 17,1 2 11,8-3-11,-3 3 0,-4 4-28,-5 3-11,-10 8-78,-3 5 133,-1 9 12,-3 11 0,-3 14-5,-3 12-18,-1-6 3,3-10 1,1 1 8,1 14-6,1-12 0,1-1 12,5 20-12,4-3 11,9 2-5,-1-19 22,10 7 1,-3-18 10,7 3 0,2-7 12,-2-5-16,-7-6 54,3-5-60,-12-2-18,2-1 0,-10 0-72,-2 0-1987,-2 0 0,0 0 0</inkml:trace>
  <inkml:trace contextRef="#ctx0" brushRef="#br0" timeOffset="386240">18476 2370 20364,'18'-11'106,"6"8"-89,-2 24 0,2 9-17,1-6 0,0-1 0,2 1 0,0 0 0,1 5 0,-2-1 5,6 9 29,-8 9 17,-29-22 46,-10 2 61,-13-12 63,-6-8 34,-4-25-115,12-8-64,6-9 27,14-8-32,9 7-49,8-10-109,10 4-84,2 19 1,3 2-12,14-7-141,-6 11 1,4 2-531,-1 5 0,1 2-236,1 0 1,1 0-525,4 1 0,-1 2 146,-9 2 0,-4 2 648,15-1 1000,-3 0 419,-20 1-6,-2 0 4346,-14 1-3811,-20 3 1242,-6 2-624,-10 2-322,2 5-575,11-1 110,6 3-48,13 0-1077,4-3 46,11 5 299,15-5-452,3-1-4,9-8-49,-8-10 23,-10-1 412,-1-12 604,-12 0 248,-2-16-537,-6 12-245,-15-12-498,2 25-152,-19-7 142,2 15 322,-21 6 256,4 11 136,-7 12 285,18 0-61,-3 15 223,11-1-503,10-6 1,3 0-106,-3 13-361,16-10 1,6 0-621,16 1 301,-2-12 1,3-1 77,4-9 1,1-3-25,22 2 338,-15-9 0,2-3-126,3-7 1,0-4 471,2-1 0,-1-1 105,-2-1 1,-2-4 254,-6-2 1,-4-3-211,-5-4 0,-3-2-84,-1 0 1,-2-2-132,-1-5 0,-3-1 21,-5-21-519,-5 15 13,-10-4-107,-7 9-528,-5 2 105,-4 5 882,7 16-304,5 7 503,4 5 128,4 3 520,10 17-1189,7 9 333,15 20 41,-12-19 1,1 0-609,5 4 0,-1 0 383,-4-7 1,1 2-1565,11 13 0,-2 1 1276,-13-12 1,-2 1-503,6 13 1,-6 2-425,-15-5 0,-7-2-807,-1-6 0,-4-2 2354,-10 7 0,0-7 0,10-14 0,2-3 0</inkml:trace>
  <inkml:trace contextRef="#ctx0" brushRef="#br0" timeOffset="392863">20483 1827 12541,'-27'-35'614,"0"1"0,0-1 1,-13-14-1,-1 8-186,9 21 1,-2 5-2697,-20-2 0,-1 2 2518,15 5 0,-2 2-45,-4 2 1,-4 1 0,1 2 347,-12 1 0,-1 2-203,7 1 0,-3 1 0,0 1 67,-4 1 1,0 1-1,-3 1-197,3 2 0,-2 2 0,0 0 1,4 0 220,0 0 1,5-1-1,-4 3-91,-1 0 0,-4 2 0,1 0 0,5 1-148,4 0 0,5 1 0,-3 2 159,6-3 1,-2 2 0,0 0 0,-1 2 40,-3 3 0,-1 2 0,1 0 0,3 1-73,-7 3 1,4 1 0,0-1-73,4 0 1,1-1-1,3 1-94,9-1 0,1 0 1,5 0 503,-2 6 0,4 2-779,-4 9 0,3 2-133,9-2 1,6 2-128,8 10 0,6-1-383,3-17 1,4 0-45,12 15 1,9-3 254,2-16 0,6-4 257,-4-4 0,3-1 0,4 0 234,1-5 0,4 0 0,2-1 0,-1-2 34,13 3 1,1-3 0,2 0 108,-5-3 0,3 0 1,0-2-1,-4-2 101,0 0 0,-4-3 0,3 0 43,-4-2 0,2 0 0,0 0 0,-2-2 187,6 0 1,-2 0 0,2-1-237,-6 0 1,0 0-1,2-1 1,0 0-151,3-2 0,1 0 0,-1-1 0,-2-1-49,7-1 0,-3-1 1,-2-1-58,-3 0 1,-2 0 0,-1-2-48,-6-1 0,-1-1 0,-3-1-24,8-4 0,0 0-29,9-4 1,3-2 50,-16 4 1,1-1 0,-2 0 82,13-7 1,-3 1 151,-1 1 0,-2-2-16,-5 0 1,-3 0 653,-8 3 0,-2 0-693,7-6 1,0-4 3,-1-5 0,-3-3-84,-10 5 1,-4-1-652,-1-8 0,-6 1 177,-4-14 218,-11 22 0,-6-1-772,-7-1 1,-5 1 720,-3 0 0,-3 0 172,-10-5 1,-3 2 55,-1 8 0,-1 4 100,7 5 0,-1 1 147,-10-4 1,-3 1 72,7 5 0,-3 2 80,-2 0 0,-4 1 0,1 1 91,3 3 0,0 1 0,-2 1 21,-9-1 0,-3 1 0,-1 3-119,9 2 0,-2 2 0,0 2 1,1 0-170,3 0 1,2 1 0,-2 1 0,0 0 126,-9 1 1,-1 0 0,-1 1 0,1 2 233,-1 2 0,1 1 1,0 1-1,3 1 12,7-1 0,1 0 0,2 1 0,0 0 68,-12 3 1,0 1 0,4 1-31,8 2 0,3 0 0,2 2-536,-4 4 0,1 3 0,2 0 0,-3 4 0,5-1 0,-2 0 0,1 4 0,7-2 0,-4 6 0,1 1 0,5-3 0,-2 6 0,2 1 0,-2 1 0,-1 4 0,6-1 0,5 9 0,8-2-432,6-9 0,5 1-702,8 5 1,8-3 140,8-9 1,5-5-61,-1-6 0,4-3 329,17 3 1,9-4 359,-6-9 0,4-3 1,2-2 319,4 2 0,2-1 0,0-2 53,0 0 0,1-1 0,4-2 76,-12-4 1,5-2 0,1-1-1,-4-1 1,-10 2 0,2 0-1,-3-1 1,12-1 0,0-1-1,0 1 1</inkml:trace>
  <inkml:trace contextRef="#ctx0" brushRef="#br0" timeOffset="413688">20506 4435 17431,'-42'-9'924,"0"-1"1,0 1 0,-20-5 0,10 2 196,17 3-353,2-3-743,15 2-314,9-9-1075,19 2 1028,17-10 151,30 1 373,-16 14 0,3 1-749,8 2 0,1 1 607,6 3 1,-2 1 147,-12 3 1,0 2-458,8 6 0,-6 6 927,-9 15-894,-9 24-402,-41-22 1,-11 1-180,-11 5 0,-6-1 770,7-9 0,-2-1 0,-1 0 126,-2 0 1,-1 0 0,0-1 92,2-1 0,-1 0 1,1 0-25,-12 7 1,3-2 231,7-3 0,5-2 220,-12 12 1775,23-10-2195,26-10-1330,24-7 393,7-8 589,9-8 1,3-4 203,-9-1 1,1-1-71,18-7 0,1-3 169,-12 1 1,-3-2-40,-3 0 1,-3-3 32,-5 1 0,-5-3 491,-5 1 1,-4-2-600,-5 1 1,-5 0-424,-7-31-459,-14 3-298,-10 4 193,-4 4 356,2 4 41,5 7 139,5 6 134,4 9-306,4 6 961,4 10-723,3 5 609,8 13-119,6 11-63,11 18-47,-10-11 1,1 2-86,2 7 1,-2 3-641,1 4 1,-3 3 249,-2 2 1,-3 2-1254,-2 0 0,-2 0 1792,-3-7 1,-1-4 0,-1 11 0,-1-24 0</inkml:trace>
  <inkml:trace contextRef="#ctx0" brushRef="#br0" timeOffset="414762">22892 4035 19642,'-59'-13'73,"0"0"0,4 0 0,3 3 17,15 4 1,3 2 154,-23-3-47,-2 2-92,28 4 20,11 4 230,10 4 4,3 7-391,3 0-21,-2 11 127,-8 16-192,-1 5 33,4-15 1,-1 1-101,-9 23-238,4-11 379,4-14 0,1 0 245,-4 8 168,-3 13 36,6-22 20,6-9-81,2-10 821,3-6 830,2-3-1163,0-7-860,6-14-1,-1 3-20,6-9 83,4 4 454,18-4 250,6 3 158,13 5-102,-5 14 301,-1 11-453,-1 8-170,-6 11-381,-5 7-646,-11 2-532,-10 1-406,-14-2 158,-17-1 712,-16-2 355,-16-2 384,21-15 0,-1-1-50,0-1 1,1 0-1325,-22 7-8574,13-4 9495,17-7 0,11-3 0,8-5 0</inkml:trace>
  <inkml:trace contextRef="#ctx0" brushRef="#br0" timeOffset="415255">23062 4572 19070,'-6'0'4481,"1"0"-2661,5 0-1652,72-3-79,-39 0 0,3-1-543,7 1 1,5-1 0,-2 0 558,11-4 1,-1 0 37,-2-1 1,-2-1-6,-5 0 1,-4-2 340,-6 0 1,-4-1 572,14-15-240,-23-2-661,-20-1-797,-33-6-163,2 12 587,-2 8 0,-3 1 62,-15-4-345,-7-3 78,11 4 134,14 6 1374,14 4-742,8 5 579,8 2-842,8 4 235,11 4-187,13 7-99,10 8-113,4 10-66,-10-3 10,-14-1 1,-2 3-358,-1 16-37,-8-12 0,-3 1-709,-11 23 250,-11-1-137,-10-4-868,-2-4-4143,2-4 6208,8-11 0,7-14 0,7-10 1</inkml:trace>
  <inkml:trace contextRef="#ctx0" brushRef="#br0" timeOffset="415930">24435 4316 16517,'0'-6'2091,"0"2"1,0 4-71,10-59-1591,-7 38-447,3-13 0,-1 4-269,-5 24 59,-1 7-101,-6 12 1053,-9 12-2,-13 14-724,-8 11 316,16-22 0,1 1-21,0 0 0,2 0 222,-6 16 58,6 9-457,15-25-133,6 6-279,9-20 95,12-8 467,11-10 397,12-10 202,8-10-726,-26 8 1,0-2 328,0 0 0,0-1 521,21-17 287,-10 7-304,-14 12-630,-11 9-287,-10 15-1286,-3 12 607,-7 14-293,-4 9 72,-3 6 34,0 4-125,4 1-232,4-1-449,6-2 574,10-7-1241,11-8-4825,12-9 6328,1-9 1,-11-8 0,-10-6 0</inkml:trace>
  <inkml:trace contextRef="#ctx0" brushRef="#br0" timeOffset="416572">25457 4669 16543,'-7'0'4469,"2"0"-2603,5 0-427,-70-3-330,40 1-772,-12 0 1,1-1 49,21-1-217,7 1-208,8 2 55,7 0 149,13-1-38,31-3-120,-6 0 23,20-1-322,-24 2 1,0-1 407,27-3 6,-19 1 1,1 0 5,-11 1 0,-2-2-22,26-8-37,-12-3 92,-14-2-239,-13-2-264,-12-3-3172,-17-13 2782,-1 12 482,-21-15-248,2 15 129,-10-5 116,2 6 242,6 6 295,12 7-144,10 7 373,7 4-152,32 11 57,-12-2-180,38 15-42,-17 1-191,12 12-52,-24-14 1,-2 2-52,-1 2 0,-3 0 3196,14 27-3377,-15-1-398,-16-2-32,-15-3 3,-9-3-970,-11 4-2069,11-11-920,4-5 4676,13-13 1,4-12 0,0 0 0</inkml:trace>
  <inkml:trace contextRef="#ctx0" brushRef="#br0" timeOffset="417371">26475 4353 15126,'-4'-3'5170,"1"0"-2090,3 3 28,-4-28-4026,3 15 245,2-23 244,11 21 846,11-1 145,21-5 117,-2 4 27,12 0-686,-1 7 1642,-10 5-137,-3 4-245,-7 17-1198,-21-5-629,5 20-510,-15-12-367,-12 25 269,-1-19 74,-20 26 469,-11-10 358,8-7 465,6-11 0,1-2 672,-1-4 400,-3 2 675,5-9-285,16-8-392,-3 1-1281,11-6 0,3-3 0,8-4 0,8 0 0,2 2 0,13 3 0,0 3 0,23 8 0,-8 5 0,-2 3 0,-3 14 0,-24-12 0,10 23 0,-26-16-901,-12 10-474,-19-10 942,-3-7 445,1-7 1,-1-2 232,-16-1-14,12-2 0,-1-1-343,-18-1-1427,9-4-8292,15-2 9815,15 0 0,11 1 1,5 2-1</inkml:trace>
  <inkml:trace contextRef="#ctx0" brushRef="#br0" timeOffset="417872">27142 4532 23987,'-8'1'3665,"2"-1"-3073,6 0-702,0 0 795,75-7-287,-38 3 1,2 1-542,15-3 0,1 1 362,-13 1 0,0 1 215,4-2 0,-1 0-173,-6 2 1,1-2 19,15-1 1,0-2 240,-17 0 1,-4 0-523,19-15 0,-23-13 0,-18 9 0,-23-15-731,-19 15 449,-19-7 441,18 18 1,1 1-233,-21-7 140,17 8 1,2 1-3154,-1 0 4043,-6-3 416,27 11 15,10 3-1388,7 2 0,24 10 0,0 4 0,3 4 0,1-1 0,1 3 0,10 8 0,-2 3 0,-12-5 0,-2 1 0,-2 1 0,-3 0-351,-4-1 0,-4 0-122,4 24-1903,-16-6 117,-14-2 697,-10-4 337,-6-6-80,0-5-1982,3-6-6544,7-6 9990,6-6 1,7-5 0,3-4 0</inkml:trace>
  <inkml:trace contextRef="#ctx0" brushRef="#br0" timeOffset="418271">28372 4407 32767,'22'-42'-389,"-1"-1"0,0 4 0,0 7-1457,5 14 2435,14 6 777,15 6-837,-22 8 0,0 1-529,2 3 0,-1 1 0,-2 5 0,-4 2 0,16 18 0,-20 7 0,-24 4-595,-22 1-1022,-20-1 938,14-22 1,-1-2 302,-2 0 1,-1-1 197,3-1 0,-1-1 152,-21 13 350,12-5 691,12-5 852,11-3-1159,9-3-146,12-2-336,13-1-1347,19-4-846,20-2 727,-19-4 1,1-1 10,-7 0 0,3-1-1816,24-4 0,4 0 2818,-10-1 0,-2 1 1,-5 0-1,-2 1 0,18-3 1</inkml:trace>
  <inkml:trace contextRef="#ctx0" brushRef="#br0" timeOffset="418811">29405 4535 32767,'41'-9'0,"1"-1"0,-1 2 0,0 1 0,-7 6 0,1 1 0,3-1 0,0 0 0,25-1 0,-15 1 0,-1-1 0,14-1 0,-19 1 0,-1-1 0,9-4 0,-15-6 0,-17-4 0,-20-10-75,-21-6-1436,-19-7 1065,14 20 0,-1 1 186,-2 0 1,-1 1 113,2 2 1,0 2 70,-21-8 542,16 6 884,13 6 194,13 5-1545,6 3 0,5 2 0,8 5 0,10 6 0,16 8 0,13 10 0,-19-11 0,0 1 0,4 4 0,0 0 0,1 3 0,0 0 0,-1 1 0,-2 1 0,-2-1 0,-3 0 0,-4-2 0,-4-1-391,5 21-785,-17-7 2535,-18-4-3127,-13-4 435,-13-4 826,-5-3-6737,-12-3 7391,15-8 0,8-4 0,20-6 1</inkml:trace>
  <inkml:trace contextRef="#ctx0" brushRef="#br0" timeOffset="419090">30746 4446 27758,'2'-8'-2566,"0"2"2418,-2 6 4803,0 0-3200,24-28-1923,-19 28 1659,15-8-841,-26 44-1940,-2 16 1474,3-9 0,0 2-174,0-8 1,1 0-1631,-2 13 1,1 0 1563,-1-8 1,0-5-1,-1 6 1,1-5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16:10:25.7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3758 2969 17955,'-17'4'571,"2"-4"-479,13 31 1,4 11-37,-2-9 0,-1 1-378,-1 10 1,-1 2 377,-2 11 0,0-1-537,-1-10 0,0-3 509,1-2 0,-2-2 846,-5 13-449,6-33 785,-3 2-123,3-26-610,0-4-231,-9-34-201,9 12-15,0-5 1,0-3 0,3 4 0,1-1-12,-1-12 1,2-4 10,0 8 0,0-2 0,0 3 204,1-3 0,1 0-221,1-1 0,2-3 0,1 7-19,4-11-3,2 6 1,4 3-85,13-2 62,-3 16 0,5 3 17,-4 7 0,2 3-353,7 2 0,0 3 345,12 3-140,10 10 5,-14 12-67,2 12 608,-16 17-404,-26-4 0,-8 1 32,-8 20-609,-12-9 1,-8 0 596,3-14 0,-6-1 32,2-3 0,-3 1 0,1-2 60,-7 3 0,1-3 54,0-2 0,3-6 156,2-6 463,21-10-535,10-6 15,6 0-278,0 0-79,7 0 112,13 0 1331,4 0-1343,30 0-21,3 3-522,-8 1 0,3 0 375,-7 0 1,1 1-157,10 1 0,-2-1 89,-17-2 1,-2-1-376,9 0 1,0-2-313,-11-2 1,-1-2-101,6 0 1,1-3-427,-1-4 1,-2-3 787,16-12 824,-5-7 116,-24 10 1216,-8-7-234,-13 13-741,-2-1 247,-12 8 1189,-12 10-1620,3 3-2639,-28 21 2504,25-6-111,-21 25 44,22-9-95,3 20-22,10-19 22,17 10 56,11-22 89,12-10 1,4-3-84,10 1-43,-8-8 1,-1-6 159,14-15 61,-1-11-97,-21 9 0,-2-2 28,-3-3 0,-4 0 3502,7-29-3410,-18 21 1,-3 1 27,-8-20-184,-6 21 1,-3 3-68,-19-3 245,-3 8-295,-11 15-21,1 13-44,-12 7 1,13 2-61,1 12-360,16 10-279,5 3-634,11 10-1457,21-9-83,6-10 2919,27-1 0,-26-19 1,12 1-1</inkml:trace>
  <inkml:trace contextRef="#ctx0" brushRef="#br0" timeOffset="782">5038 2931 20778,'-29'45'44,"15"-15"1,3 0-33,3 9 27,2 20-28,4-23-11,3 7 0,1-15 73,7-2 296,0-17 219,6-5-172,5-18-148,8-13-116,-3-1 77,-4 3 1,-1-1-113,-1-2-2,2-1 0,0 0-59,2 0-67,9-7-34,-5 18-56,0 8 28,-6 5-190,14 15 78,-10 6-11,12 16-78,-8 7-130,-4 6-318,1 2-269,1-5-146,7-5-29,6-11 729,-6-11-27,22-16 480,-26-8 104,6-7 1,-1-4 254,6-15-341,-13 8 1,-2-2 520,11-22-6,-12 1 448,-8-5-628,-9 20 275,-8-2-240,-9 24-186,-8 2-32,-11 12-35,-8 11-56,-8 11-39,0 10-62,3 5 436,10 2-436,13-1-22,9-5 6,18-5 22,9-9 39,15-9 34,8-11 22,3-11 62,-3-12 61,-6-9 62,-7-4 23,-8 0-23,-9 3-3403,-5 5 3268,-5 10 230,-1 6-302,-2 9-168,0 0 17,-1 7 66,-1 4-4,-2 9 3340,1 8-3576,1 5-274,6 3-437,9 1-617,11-2-1674,13-6 3254,13-8 0,-21-8 0,0-6 0</inkml:trace>
  <inkml:trace contextRef="#ctx0" brushRef="#br0" timeOffset="1000">6469 2793 19669,'1'-43'1458,"0"-1"0,1 6 0,-2 9-948,-2 18-387,0 6-151,-2 10 51,-2 11 10,-4 17-1724,3 1 1,-1 1 1690,-4 19-36,3-11 0,2 2-296,3-13 1,0-1-103,1 10 0,1 1-818,1-2 1,2 1-2788,2-3 1,1-1 4038,6 22 0,-2-26 0,-3-18 0</inkml:trace>
  <inkml:trace contextRef="#ctx0" brushRef="#br0" timeOffset="1276">6779 2787 9671,'0'-4'7169,"0"0"-5045,0 4-1419,-62-15-66,23 26-785,-7-10 1,-2 3 341,19 14 0,3 4-84,0-2 0,2 2 233,-18 23-250,14 2-34,13 2-10,15 1-23,14 1-6,16-3-11,14-5-17,-16-24 1,3-2-209,3-3 1,2-2 14,3-2 1,2-3-964,2-2 1,3-2 1161,6-2 0,-2-1 0,6-1 0,-3-1 0</inkml:trace>
  <inkml:trace contextRef="#ctx0" brushRef="#br0" timeOffset="2926">3394 4767 13200,'0'-6'5225,"0"1"-3449,0 5-1888,-17-42 123,8 44 12,-11-32 33,5 83-39,3-2-15,5-20 1,0 3-9,-2 11 1,1-1 5,-2 19-165,4-21 1,-1-1 181,1 8 184,1-18 611,4-18-358,-1-9 163,2-21-438,-2-8 45,0-22 33,-2-9 19,2 24 1,1-1-204,-1-3 0,1 0-28,1-2 0,0 2-6,3-22 8,3 19 1,2 1-20,9-8-23,-4 14 1,0 1-6,7-2-11,14-2-6,-8 19-16,14-1 5,-6 18 0,3 13-12,0 13 7,-1 13-18,-2 10-154,-18-21 0,-2 0 194,-3 3 0,-2 0-3,-1 0 0,-3 0-3,-1 25 40,-5-14 111,-3-17 118,0-15-67,0-13-101,-3-13-11,0-14-3016,0-14 2971,3 6-51,11-25 68,5 22-6,11-16-22,4 21-17,5 8-11,5 6-6,4 7-17,2 7-38,3 6-85,0 11-67,-2 9-163,-4 11-268,-4 7-426,-5 6-722,-4 2-1429,-4-2-2459,-4-7 3830,1-10 1861,-2-11 0,-6-10 0,-4-3 0</inkml:trace>
  <inkml:trace contextRef="#ctx0" brushRef="#br0" timeOffset="3276">4400 4739 19350,'15'6'840,"-4"8"-739,-13 27-34,6 2 17,8-2 39,13-7-17,12-8-33,9-10 50,7-9 85,0-15 83,-4-9 112,-11-13 74,-9-10-35,-14-5-78,-12-4-50,-15-1-45,-11 2-17,-11 6-12,-8 8-66,-6 11-79,-2 11-72,1 8-29,4 11-56,9 8-162,8 9-280,12 8-649,9 9-1485,14 7 2638,14 9 0,-8-25 0,5-4 0</inkml:trace>
  <inkml:trace contextRef="#ctx0" brushRef="#br0" timeOffset="4133">5160 4270 19994,'-10'-50'1245,"0"-1"0,1 7 1,1 8-933,2 18-307,2 11-79,2 11 84,2 15 29,3 21-24,-2-7 1,0 3-17,1 10 0,0 3-572,-1 9 1,-2 1 571,0-16 0,-2-1 0,0 1-12,0 0 1,-1 0 0,0-1 2,-3 17 1,-1-3 14,2-6 0,0-4-73,1-8 0,1-4 83,0 14 52,2-23 32,3-15-32,6-20-52,7-13 24,10-17-1,10-10 276,-14 22 1,0 0-310,2 1 0,1 1 5,4-2 0,0 3-11,10-6 127,8 5-178,-18 21 1,6 5-17,2 9 5,1 10-27,2 8-68,2 4-56,2 0-375,4-1 168,4-4 45,3-7 123,3-9 84,-1-12 33,-2-10 73,-4-11 74,-5-11 27,-3-11-1373,-19 13 1,-2-1 1400,7-13-94,-12 14 1,-3 1 334,-5-4-5,-5-3-91,-12 11-60,-18 15-113,3 12 213,-21 17-213,11 9-17,-8 10-22,7 3-5,11 2 3253,12-4-3276,12-3 417,13-8-389,9-7 11,9-10 6,5-10 27,2-12 24,-1-9 10,-5-9 45,-5-6 28,-7-1 29,-5 0 167,-5 2-213,-5 15 129,-2 2-89,-2 15-135,-2 3-39,-3 10 11,0 4-11,-7 15-11,0 5-34,-1 12-83,4 5-214,5 1-347,12-1-492,10-4-663,14-6-1897,10-14 3741,16-11 0,-27-10 0,1-5 0</inkml:trace>
  <inkml:trace contextRef="#ctx0" brushRef="#br0" timeOffset="4759">6635 4600 23657,'3'-32'81,"1"-1"0,1-8-25,-8 64 12,-6 24-52,3-11-8,-2 0 1,1-2-9,2-1 0,-3 28-5,6-18 5,1-7 39,1-6 6,1-21 27,1-6 74,0-7-51,3-7-5,2-10 27,3-11 102,3-14-118,0 4-68,2 3-3358,9-1 3337,-9 22-24,16-13 24,5 14-12,5 4-12,2 4 7,12 12-1,-17 10-11,8 1-5,-2 24 11,-19-7-12,5 7-16,-11 5 45,-12-24 3414,0 14-3314,-7-23 17,0-1 51,0-6-39,-1-27-40,4 1-22,4-23 11,7 9-6,8 0-66,-1 11 32,16-7-32,-7 15-12,16-4 0,-15 13-56,16 5 50,-22 7-100,31 14 27,-33-3-241,24 28-172,-27-10-399,7 16 236,-15-14-3030,-1 14-2874,-6-18 6559,1 7 0,-4-22 0,-1-8 0</inkml:trace>
  <inkml:trace contextRef="#ctx0" brushRef="#br0" timeOffset="6083">7785 4648 22358,'20'-26'182,"0"0"0,11-5-20,-33 65-50,-2 7-56,-1 0-22,1-1-1,2-4 7,1-8 38,2-10 236,1-9 44,3-8-168,2-10-44,3-11-6,3-14-67,-1 2 212,8-24-77,-5 18-24,7-12-72,-5 20-72,0 10-35,-5 8-27,10 5 11,-3 5-6,15 9 0,0 8 17,4 12 0,-1 5 0,-6 5 0,-10-9-6,1 8 6,-12-18 40,2 3 16,-8-14 107,0-10-113,0-8-16,5-10-6,4-7 22,4-4-28,3 2-16,1 5 0,2 5-12,1 6-11,4 6-11,2 5-22,4 3-17,1 7-17,0 4-46,2 7-111,-2 4-184,3 0-214,1 1 225,-7-6-583,14 1-454,9-6 726,2-3 638,-24-7 0,-1-2 76,16-9 89,-4-6 96,-4-5 100,-5-6 107,-5-3 106,-8-3 68,-10 3-84,-7 5-225,-12 9 110,-9 8-250,-14 11-16,-8 9-34,-4 10-22,2 5-18,11-6 1,3 9-17,16-11 17,1 8 0,13-9 56,4-5 50,6-6 34,3-4 27,2-10 35,2-5 33,0-6-39,0-4-45,-3 2-56,-3 3-62,-4 5-61,-3 5-56,-2 3-29,-1 7-49,1 5-96,2 9-117,4 7-158,6 3-324,11 0-465,10-3-722,14-4 408,-21-14 0,1-1-530,4-2 0,2-1 818,1-4 1,1-1 957,-1-2 1,0-2 532,-2-2 0,-1-2 260,-3-2 0,-2-2 224,-3-1 0,-2-2 1104,21-22 396,-10-7 30,-7-7-51,-11-4 454,-14-3-1793,-17 19-577,-7 9 56,-24 23-50,-5 16-118,13 2 0,-2 2-316,-1 6 1,0 3 248,0 3 0,1 2-14,5 0 0,2 1-69,6-1 1,4 0 32,-3 19 372,20-7-328,21-9-11,20-9 6,2-10 5,0-14 1,2-5-35,-12 0 1,1-4 64,13-7 1,-1-4 38,-10-3 0,-5-4 12,0-4 0,-4-3 22,-1-6 0,-2-3 14,-1-4 0,-2-1 36,-2 0 1,-1-1 50,-3 5 0,-3 1 2,-3 7 1,-1 3 167,-2-19 2,-6 21-259,-1 16-117,-1 13-57,0 6 28,2 14-5,-2 19 28,2 29-37,1-18 1,1 5-349,1 11 0,1 3 158,1-16 1,0 3 0,1 0-1007,2 3 0,0 1 0,1 0 1216,3 7 0,0 0 0,0-5 0,-1-5 0,-1-5 0,1-3 0,-1-1 0</inkml:trace>
  <inkml:trace contextRef="#ctx0" brushRef="#br0" timeOffset="12576">3624 8615 12785,'-21'-5'-414,"9"3"756,19 7 44,8 4-61,8 1-56,7 0-45,9-2-17,7-2-28,8-3-45,6-1-374,-27-2 1,1 0 292,3 0 1,0-1-18,1-1 0,2 1-1583,8-2 1,0 1 1562,-15 1 1,-1-1 14,13 0 0,0 1-291,16 0 360,-21 1 1,1-1 0,2 1 0,0-1-42,2 0 0,1-1-26,1 1 1,-1 1-218,2-1 1,-1 0 253,1 0 0,-1 1-17,-1 0 1,1 0 21,9 1 1,0 0 2,-7 1 1,-2 0-37,-2 0 0,0 2 56,-2-1 0,0 2 28,-7-1 0,0 0-3,11 1 0,1-1-36,2 1 0,-1-1-12,3-1 1,-1 0-1,4 0 1,0-1-23,3-1 1,1 0-18,2 0 0,1-1-228,-19-1 1,-1 1 0,1-1 202,0 0 0,0 0 1,0 0 12,-2-1 0,1-1 1,2 1 17,7-1 1,1 0 0,-2 1-29,1-2 0,0 1 6,-4 1 1,2-1 0,-3 1-101,0 1 1,-2 0 93,12 0 0,2-1 16,-3 2 1,1 0-16,-12-1 0,1 1 0,-2 0-10,1 0 1,0 1-1,18 0 1,-1 1-3,-21 1 0,-1 1 11,11-1 0,2 2-635,11 1 1,-2 0 631,-18-2 0,-1 0 20,17 3 0,-1 0 224,-19-2 0,-1 1-216,12 1 0,-1 0-11,-11 0 0,1-1 65,17 5 0,4-1-29,-5 0 1,-1 0 688,0 0 0,1 0-738,-13-3 0,1-1 0,-2 1 7,1-1 1,1-1-4,10 2 1,2 0-6,-2-1 0,1-1 3,-10-2 0,0 0 0,0 0 5,15 1 0,-1-1-11,-2-1 1,0 0 2,0-1 0,3 0 14,-7 0 0,2-1 0,0-1-19,-5 2 0,0-1 1,1 0-96,-1 0 1,3 0-1,-2 0 1,-4-1 99,11 1 0,-5 0 8,-1-1 1,1-1 2,0 0 0,2 0 0,3-1 1,3 0-13,-12 1 0,2-1 0,0 1-10,-1-1 1,0 1 0,1-1 11,8-1 0,1 1 0,-3 0-7,3-1 1,-2 1-4,-15 0 1,2 0-1,-1 1 8,0-1 0,1 1 1,-2-1-6,14 0 0,3-1-3,-6 2 1,3-1 0,0 0-12,0 0 1,-1 1-1,-3 0 12,2 0 0,0 1-3,-5 0 1,2 0 0,-3 0 1137,0 1 1,1 0-1135,-2 0 1,4 1 0,-4-1 10,2 1 1,0-1-12,0 2 1,5 0-1,-6-1-131,-5 2 0,-2-1 121,8 0 0,2 1 6,7 1 0,-5 0-14,5 0 8,-6 0 0,4 0 11,0 2 1,-3-1-9,-14-1 0,0 0 5,12 1 1,-2 0 1281,6 3-1276,4 0-20,-15-1 1,1 0-374,-7-1 0,-2 0 382,-1-1 0,0 1-6,-3-1 0,-2 0 312,21 1-298,-19-1 0,2-1 3,-1-1 1,2 1 4,16-1 1,-1 0-6,-18-1 1,0 0 7,9 0 1,1-1-17,-6 0 0,-1 0-3,-2-1 0,1 1 11,4-1 0,3 0 6,13 0 0,0 0 133,-14 0 0,1 0-139,21 0 0,0 0-6,-21-1 1,0 1 1,0-1 1,4 0 0,-2-1 3,3 0 0,1 0 2,-2 0 0,2-1 0,-1 1-5,11-2 1,-2 0-20,1 0 0,-1 0 11,-12 1 0,0-1 14,8 0 0,1 0-12,6-1 1,-1 0 3,-11 1 0,1 0-8,6 0 0,4-1 0,-5 1-4,-2 1 1,-2 1 5,9-2 0,2 1 0,-4 0 0,0 2-12,1 0 1,1 0-452,2 1 1,0-1 462,-14 1 0,0 1 0,-1-1 6,9 2 0,-3 0-12,-11-1 0,-1 1 356,6 1 1,0 0-351,-2 1 0,0 0 0,1 0 0,0 1-6,5 1 1,-1 0 5,-10-1 0,-1 1-6,0 0 0,-1 0-16,19 4 16,-16-3 1,0 2 27,14 3-31,-16-3 1,0 1 8,20 7 6,-2-1-6,-11-3 11,11 2-22,6 1 8,-28-9 0,1 1-5,6 0 0,1-1 10,-5-2 1,-1-1 31,21 2-29,-11-4 1,1-1 5,-11 0 0,1 0-256,17 0 0,3-1 248,-7 0 0,1 0-17,4 0 0,-1-1 5,-11 1 1,3-1 0,0 0 1,3-1 0,-1 1 7,6 0 0,1-1-259,-3 1 1,4-1 0,-1 1 263,-7 0 1,-2 0 0,2 1-6,0-1 0,1 1 0,0-1 186,0 1 0,1 0 0,-1 0-181,2 0 1,-1 0 0,-1 0-256,7 1 1,2-1 245,-2 1 0,4 1 1,-4-1-209,4 2 0,1-1 210,-2 0 0,3 0 1,-5 1-5,0-1 1,-1 0 5,-3 0 0,5 0 0,-5 0 14,4 1 0,0-1-13,-3 0 1,2 0 0,-1 0-5,10 0 1,-2 1 7,-1-1 1,-2 0-15,-1 1 1,-2-1 2,-14 0 1,0 0-23,17 1 0,-3 0 28,3 0 11,2 1 0,2 1-11,-28-3 0,1 1-600,24 2 1,0 0 604,-25-3 1,-1 1 8,14 0 0,-1 0-23,15 0 14,-23-1 1,1 0-20,-1 0 0,-1-1 3,-1 0 0,-1 0 16,-1 0 1,-1 0-6,17 0 3,-15-1 0,0 0 19,15 0-17,-15 0 1,1 0-17,25 0 11,2-2 5,-31 1 1,0 0-6,1 0 0,0 0 211,0 1 1,-1-1-204,1 1 1,-1-1-7,0 1 1,0 0 11,0 0 0,1 0 31,29 1-45,0 1-11,0 1 5,0 1 9,-30-1 0,0-1 2,2 0 1,0 1-9,3-1 0,0 0 9,2 0 0,1 0 201,2 0 1,0-1-206,0 0 1,1 1-9,0-2 1,1 0-9,1 1 0,-1-1 14,2 0 0,-1 0 1407,1-1 1,0 0-1405,0 0 0,0-1 2,2 0 1,0-1-235,2 0 0,0 0 234,2 0 1,-1 0 2,1 0 1,-1 0-6,-1 0 0,-1 0 2,-2 0 1,-1 0-95,-1 0 1,-1 0 79,-2 0 1,0 0 2,-1 0 1,-1 0 7,0-1 1,-1 1 0,0 0 0,1-1-3,0 1 0,0 0 8,1 0 1,0 1-4,-9 0 1,1 0-9,15 0 0,1 1-3,-16 0 1,0 0-23,14 0 0,0 1-95,-11 0 0,-1 0-387,-2 1 1,-1 1-7384,26 2 7332,-20 1 1,-15-2-1,-17-2 1</inkml:trace>
  <inkml:trace contextRef="#ctx0" brushRef="#br0" timeOffset="14759">3515 8586 15961,'-14'-47'1372,"2"9"-1333,10 37-352,0 0 229,1 3 106,-3 4 157,-3 10-78,-4 8-67,2 0-1,-2 14-61,7-15-5,4 8 27,7-13 73,7-5 118,4-6 78,2-4 213,10-14-330,-8 1 140,9-15 101,-12 3 134,1-5 61,-7 1-56,-7 5-128,-6 4-174,-6 4-151,-5 5-57,-4 3-32,-3 4-24,0 5-16,1 2-61,2 7 22,5 3 39,2 4-6,5 3-5,3 2-6,7 0 34,7-5 56,9-3 27,5-8 18,4-4 44,-3-6 113,1-10-135,-13 1 117,0-10 7,-12 5-40,-1-5-40,-8 1 8,-6 2-142,0 7-62,-9 2 29,1 12 11,-6 6-28,-3 9-3448,-1 11 3470,11-8-22,2 11 11,12-14-11,1 6-5,8-3 61,-1-8 84,11-3 3358,-7-9-3313,8-7 11,-3-7 18,2-8-2,-3-5 18,-5-3 5,-6 0 12,-7 1-12,-4 7-90,-4 6-3514,-7 7 3408,6 6-17,-11 7-16,9 6-12,-3 6-44,4 15 44,8-9 29,6 9 22,4-17 11,4-2 3375,6-4-3386,4-3 100,12-6 12,-1-9 33,4-11-44,-13 0 78,-4-10-34,-11 2-5,-5-8 95,-13-6-78,-4 8-101,-4 6-17,-4 11-51,3 10-61,-4 1-330,1 8-230,10 6-203,6 4-6899,10 13 6898,5-5 0,-2-2 0,2-9 0</inkml:trace>
  <inkml:trace contextRef="#ctx0" brushRef="#br0" timeOffset="17083">25678 9154 10528,'-6'1'778,"-1"1"-682,2 0-18,-1 3-22,4-3 235,0 4-156,2-2 16,0 1 370,1 1-56,2 0 677,4 3-548,-1-4 89,0-2 1401,0-2-1126,0-3-230,3-3-162,-1-5-174,-2-4-95,-2-4-51,-2 0 12,-1 1 22,-2 3-56,-1 3-107,-1 5-139,0 3-62,2 2-359,-2 1 287,-1 3 156,-5 4-12,-2 6-38,1 5 5,4 2 23,5 3 33,10 0 34,6-2 56,9-1 27,6-5-21,3-6 44,0-5 79,-2-6 83,-5-5-4,-5-7-79,-6-8-74,-5-3-49,-4-3-29,-6 2-44,-6 6-62,-2 3-28,-7 6 5,-4 3 7,-5 4-7,-4 6 12,0 5 0,1 7-12,4 5-5,5 4 0,6 3-5,6 0 16,6-2 11,5-3 57,4-6 94,2-6 35,3-5 4,1-4-4,3-7 4,1-5-32,-4-8-7,-4-6 18,-5 0 5,-4 2-56,-5 5-84,0 8-79,-9 2-16,-2 5 33,-9 1 12,-1 8-23,-2 4-33,3 7 5,6 4 28,8 1 45,7 1 11,8 1 34,7-3 45,8-5 27,5-5 7,3-5 16,2-9 44,-1-4 52,-5-7-12,-6-3 11,-7 1 11,-7 5-100,-2 4-124,-4 5-95,-1 3-11,-3 0-3352,-9 3 3430,3 0-56,-7 4-10,10 0 32,1 0 46,4 2-23,3 1 17,2 1 3398,3 0-3381,4 0 67,5-3 50,-1-3 56,0-5 6,0-5-44,-2-7-35,-1-7-16,-4-1 11,-3 0-39,-4 5-45,-2 4-90,-2 5-111,-3 3-163,-5 2-852,-4 7-5208,-6 7 6424,-1 4 0,9-4 0,6-5 0</inkml:trace>
  <inkml:trace contextRef="#ctx0" brushRef="#br0" timeOffset="28284">8006 2890 19148,'20'-46'-296,"12"9"155,20 25 1,9 6-660,-10 1 1,0 1 365,-4 2 0,-1 2-171,-8 3 1,-2 3-1273,11 14-375,-29 11 371,-33 10 1685,-4-17 0,-6 0-1138,-19 10 1,-2-2 1453,12-8 1,0-2 248,-17 11 1,1-2 120,20-12 0,1-1 305,-4 2 1,0 0 576,-18 8-1165,20-10-100,15-9 486,19-6 220,37-6-606,16-8 1130,-11 1 1,2-1-1137,2-4 0,0-1 48,0-1 1,-1-2 95,-4 0 1,-4-1 238,-8 1 1,-4-2 76,3-19-188,-32-2-179,-27-2-343,5 21 0,-3 0-202,-5 0 0,0 2 450,0-1 0,1 1 65,2 3 1,2 0 1062,-14-11-1061,15 8-102,12 10-226,9 6 84,13 8 247,10 8-103,20 11-51,12 13 68,-23-13 1,-1 2-258,-2 3 0,-3 2-376,-4 4 0,-5 3-1248,-4 3 0,-5 1 1070,-4-2 1,-2-2-1,-2 12 1,-2-20-1</inkml:trace>
  <inkml:trace contextRef="#ctx0" brushRef="#br0" timeOffset="29002">10196 2633 16062,'-4'-46'1786,"-1"-1"1,1 6 0,-1 7-1132,0 13-689,2 11-486,1 5 10,2 10 476,0 10 96,5 18-1775,1 1 0,0 2 1607,3 20-237,-2-9 1,-1 1-1191,-2-12 1,0 0 1536,1 13 1,0-1 0,1 5 0,-1-7 0</inkml:trace>
  <inkml:trace contextRef="#ctx0" brushRef="#br0" timeOffset="29375">10996 2582 16405,'-25'-45'1010,"0"0"1,-9 3 0,-1 11-975,0 19 152,-27 9-159,40 10 2,-5 8 18,18 13-20,13 2-57,10 11 51,4-11 11,17 9-77,2-7-84,-12-12 0,2 1 128,-1-1 0,1 1-13,3 1 1,-2 0 19,8 7 31,-4 4 13,-25-21 142,-8 10 64,-16-8 12,-33 8-110,9-10-190,5-5 0,-1-2-174,-10-2-2331,-5-1 2706,18-4 0,17 1 0,11-1 0</inkml:trace>
  <inkml:trace contextRef="#ctx0" brushRef="#br0" timeOffset="29925">11509 2609 8546,'-2'-5'4168,"-6"-27"1,-2-4-3083,2 8 124,-5-22 1,-1 0-617,8 19-31,-4-17 993,5 10-667,1 9-116,0-6-551,1 22-876,2 5 798,0 25-3259,1-1 3228,1 14 1,1 8-47,3 3 1,0 1-204,0-1 1,0 3 72,3 1 1,2 3-1,-1-6-123,6 19-17,0-6 0,2 0-103,-4-23 1,-1-3-313,11 27-1493,-6-25 1,-1-3-3182,-2-6-3996,5 7 9292,-14-25 0,-4-4 0,-1 0 0</inkml:trace>
  <inkml:trace contextRef="#ctx0" brushRef="#br0" timeOffset="30901">11421 2840 17769,'-9'-5'5935,"1"0"-5478,8 5 397,0 0-526,24-50-383,13 29 259,-6-10 1,3 1-488,1 19 0,1 4 425,20-8-64,-17 4 1,-2 0 591,10-5-525,-15 5 1,-2 0 226,5-3 409,-14 2-471,-10 6 1021,-8 2-1358,-5 2-78,-4 1-266,-6 1 102,-1 3 174,-1 1-15,5 4-136,4 7-324,5-5 5,4 5 302,9-7 115,15-1 148,4-2-101,7-10 173,-7-10 372,-5-10 159,-6-8 100,-9-3 38,-7-1-561,-12 3-587,-7 6-327,-2 10 12,-18 3 71,8 11 421,-15 5 366,14 6 318,-10 24-65,16 0 105,-7 21 77,17 1-515,11 5-713,13 4-236,-1-32 0,3-1 129,6-1 0,3-3-134,3-2 0,4-4 75,2-5 0,2-3 148,1-3 1,0-3 150,-1-6 1,-1-4 528,-1-2 1,-2-4 366,-1-2 0,-3-4 719,22-22 30,-11-8-72,-7-2-49,-8 1 0,-5 5 30,-6 10-231,-4 9-864,-6 11 111,-1 6-364,-1 6-148,-1 20 234,-2 5 79,0 24-13,0 5-21,1 3-41,2 0 44,3-3 176,2-7-102,2-8-117,0-9 20,-2-11 257,-1-8 359,-3-7-121,-1-6-4,0-7-216,-4-12-113,-5-15 25,-6-15 7,6 20 0,0-1-1668,1-4 1,0-1 1727,2-1 1,1 0 46,2-1 0,2 2-231,3 1 0,3 1 173,2 4 0,2 1 231,18-23 107,9 10 150,9 10 94,7 9 63,3 11-1970,-1 9 2378,-4 13-356,-7 10-567,-10 15-521,-12 9-232,-14 5 31,-21 2 155,-20 0 134,7-26 1,-2-1 826,-5-2 1,-2-1-1006,-2-3 1,0-1-1846,1-3 0,1-1 2440,-21 4 0,23-7 0,18-5 0</inkml:trace>
  <inkml:trace contextRef="#ctx0" brushRef="#br0" timeOffset="32068">11261 4431 17591,'-53'-12'1202,"0"0"0,6 1 1,9 2-1002,23 5-184,10 1-17,17-1-33,33-4 5,-3 1-353,1 2 0,5 1 286,3 2 0,-1 1 58,-10 0 1,1 0-57,12 2 1,-5 3 196,-9 3-258,-6 7 75,-38 9 104,-28 4 48,-12 0-19,7-10 1,-2 0-432,3-3 0,0 0 480,-10 3 1,-1 2-77,4-2 1,1 1 59,1 1 0,4 0-38,-9 5 431,9 5-473,31-15-3066,25 3 3008,3-9-196,18-4 1,7-5 204,-9-3 0,0-1 4,9 0 1,1-1 6,-1-4 1,-1-3 17,-13 2 0,-1-1 34,3-4 1,-3-3 292,-7-7 1,-7-2-157,-3-27-47,-16-1-6,-9 27 0,-4 0-931,-5 2 1,-1 2 1054,-12-18 1179,7 16 0,1 3-917,3 3-284,-3-1 396,14 11-608,8 8 83,2 2-79,20 18 2,7 8 4,-3-3 0,1 2 2795,13 16-2816,-13-10 0,-2 2-10,-6-5 1,-3 3-110,3 15 0,-4 2-250,-7-6 1,-4 1-1844,-7 6 0,-4-2-6753,-9 10 8987,-5-9 0,15-32 1,4-6-1</inkml:trace>
  <inkml:trace contextRef="#ctx0" brushRef="#br0" timeOffset="32807">13280 4476 19434,'19'-21'196,"-3"5"291,-16 23 51,-8 1-158,-7-2-116,-11-1-40,-8-4 16,0-8-105,8-1 577,1-17-405,16-1-157,0-16-13,12 9 171,15-18 33,-4 26 60,26-21 83,-13 29-261,16-1 242,-2 12 25,5 14-198,3 9-220,-3 13-194,-13 0-186,-8 27-247,-23-9-2,-8-12 0,-5 0 271,-8-2 1,-6-2 72,-8 1 1,-4 0-65,-5 0 0,-2-3-333,0-1 1,-2-3 508,5-3 0,0-4 74,8-6 0,2-3 221,-14 1-137,19-12-156,13-3-228,8-1 725,8-3-432,6 4 845,11-3-833,11 4-1,11 1-22,9 4-73,9 1-14,-27 0 1,1 0-549,4-1 0,1 0 24,5 0 1,1-1-1507,3-1 0,1-2 2162,8-3 0,-2 0 0,6 0 0,-7-3 0</inkml:trace>
  <inkml:trace contextRef="#ctx0" brushRef="#br0" timeOffset="33141">14165 4200 18386,'-56'-18'558,"1"0"1,6 2-1,5 7-418,7 15-67,11 7-17,9 5-6,9 5 6,7 6 23,13 4-6,14 3 5,19 3-573,-16-19 0,2 1 517,4 0 1,0 0-15,0 0 1,-1 0-7,-3-2 1,-2 0 3,14 13 39,-19-4 61,-22-4 45,-18-1-44,-19-4-79,-15-4-45,4-6-146,9-6 1,0-1-572,-14 0-599,16-3 0,2-1 1601,-10-5 1,20 3-1,10-1 1</inkml:trace>
  <inkml:trace contextRef="#ctx0" brushRef="#br0" timeOffset="34575">14768 4156 15636,'-1'-6'5371,"0"2"-4076,1 4-511,-15-66-308,8 44-362,-3-15 1,1 5-187,3 27-40,2 9 106,-1 11-5,-1 17 16,1 18-16,3-18 0,1 3-482,1 4 1,2 1 352,2 4 0,3 0-90,1 1 0,2-1-101,3-1 1,2-3-171,0-5 0,0-3-1079,11 20-520,-9-18-158,-12-13 741,-14-11 1203,-10-13 628,-10-10-1651,-8-16 1958,10 5 830,-9-13 123,11 12-201,-7-6-399,2 1-386,4 3-269,9 6-269,7 7 3202,10 5-3375,13 4 28,15 0-39,21 0 58,-16 2 0,1 0-16,5 0 0,2 0-380,1-1 1,0-1 350,-1 0 1,-1-2 42,-2 0 0,-2-1-149,-5-1 1,-1-1 237,19-10 62,-13-2 100,-12 1 79,-12 2 0,-9 4 628,-8 3-706,-6 5 380,-6 3-486,-4 5-46,-3 7-22,0 7 0,5 7-6,7 4 6,7 2 12,13-1 16,9-1 22,14-5 79,18-7 5,-5-10-61,0-7 90,-9-11 44,-14-5 6,0-9-50,-10-5-40,-10-3-6,-10-1 7,-9 5-40,-7 4-12,-3 10 1,-3 7-34,0 7-39,0 12-11,2 8 17,3 13-12,6 9-11,5 7-11,7 7 13,12 5-119,12 2-31,-1-30 0,3-1-113,5-1 1,3-3-476,4-1 1,3-4 296,4-2 0,2-5 5,1-2 0,1-4-232,6-4 1,0-3 535,15-6 172,-23-2 0,-3-4 205,0-14 101,2-15 44,-23 12 0,-3-2 353,2-22-336,-4 4 347,-8 19-150,-1 17 333,-1 2-1078,-1 13 702,0 5-524,0 9 34,-3 13-17,2 12-22,-2 18 11,2-19 0,0 0-11,0 17-12,1 6 7,5-5-1,8 0 0,-4-5 11,5-15 449,-10-31-225,-2-4 85,1-12-309,-2 0 40,-6-36-46,1 17 20,-2-11 1,-1-5-20,3 12 0,1 1-228,-2-8 0,1-2 242,1-2 0,2 0 2,0 7 1,1 1-12,0-5 1,2-1-89,3 3 1,2 4 70,7-13-16,5 14-22,7 18-29,8 11 40,-4 3 10,25 18-10,-21 8 11,7 7 0,-4 12-40,-13-2 23,1 11 31,-23-18 0,-4-2 8,-6 5-48,-12-11 1,-5-6-132,-12-7-732,-1-5 1,-5-1 899,-2-3 0,1-1 0,-16 3 0,1-5 0</inkml:trace>
  <inkml:trace contextRef="#ctx0" brushRef="#br0" timeOffset="36975">12748 5226 13536,'33'-22'179,"0"-1"0,15-1 0,8 5-127,-3 9 1,5 4-1,1 1-1260,-10 0 0,0 0 0,1 0 0,2 0 1214,-1 0 1,3 1 0,0-1 0,1 1-1,-2 0-366,10 0 1,0 0-1,-2 1 1,-1 0 360,-9 0 1,-3 1-1,1 0 1,1-1 2,8 1 0,3 0 0,0-1 1,-1 1-145,-1 0 0,0 0 0,-1 0 0,-1 1 140,-9-1 0,-1 1 0,0-1 0,1 1-123,10-1 1,3 0 0,-1 1 0,-4-1 105,-4 1 1,-3 0-1,-1 0-4,-1 0 1,0 0-1,-1 1-27,20-1 1,-6 0-212,-25 2 0,-6 0 136,7 0 1536,-28 5-1295,-34 1-107,-31 5-17,27-6 1,-3-1-21,-20 3 1,-7 0-125,8-2 0,-2 0 0,-2 0 267,-3 0 1,-2 0-1,-1 1-28,5-2 0,-1 1 0,-1-1 0,1 1-1,6-1 1,0 0 0,2-1 0,1 1 40,-5 0 1,2 0 0,-2 1-29,5-1 0,-2 1 0,0-1 0,2 1 289,-6 0 0,0 1 1,-3 0-299,9-1 1,-4 0 0,-2 1 0,1-1 0,2 1 9,-5-1 0,2 1 1,1-1-1,-2 0-306,-5 1 1,-1 0 0,0-1 0,4 0 246,-2-1 0,3-2 0,3 1-1,-6-1 0,3-1 815,2-2 1,5-1-531,-12-5-309,12 1 1152,20-1-1406,30 4 1509,9 0-1145,21-3-84,3 0 1,6-1-14,4 0 0,5 0 0,2-1-395,8-1 1,3 0 0,-1 0 384,1 0 1,-1 0 0,0 1-5,-5 0 1,-2 1-1,3 0-237,-10 1 0,1 1 0,1 0 0,3 0 229,2 0 1,4 0 0,1 0 0,0 1 0,-3-1-442,4 0 1,-3 0-1,1 1 1,5-1 406,-2 1 0,4-1 1,3 1-1,0 0 1,-4 0-1,-6 0-345,-4 0 1,-6 1-1,-1-1 1,2 1 333,8-1 0,2 0 0,0 0 0,-2 0-4,8-1 1,-3 0 0,-7 0 594,-10 1 1,-3 0-513,11-1 0,-7 0 730,-18 1-784,-28 3-10,-37 4 0,-21 4 28,7-3 0,-3 1 167,7 0 0,-3 0 0,-2 0-177,-5 0 0,-1 0 1,1-1-6,4 1 0,0-1 0,-2 0 82,3 0 0,-1 0 1,-2 0-1,0 1-70,-1 0 0,-1 0 0,0 0 0,3 0 2,-6 0 1,3 1 0,-4 0 5,11-1 1,-4 1-1,-1 1 1,2-1-1,4 0 4,-10 1 0,4 0 1,-3 1-9,1-1 1,-3 2 0,-1-1 0,6-1-57,3 0 0,4 0 1,3-1 55,-10 2 1,7-1-119,-12 1-82,32-5 147,59-8 47,30-7-13,-2 1 1,8-1-122,-13 2 1,3 0 0,-2 0 132,-6 0 0,-1 2 0,5-2 16,-4 3 0,4-1 0,3 0 0,-1 0 1,-1 0-29,8 0 0,0 1 1,-1-1-1,0 1 102,1-1 1,-1 0-1,0 1 1,1-1-71,2 1 0,2-1 0,-2 1 0,-6 0-196,-9 1 1,-3 0 0,0 0 212,8-1 1,2 0 0,-3 0-119,-7 1 0,-1-1 1,-3 1 237,9-2 1,-4 1 1928,17-5-1266,-31 5 1673,-24 1-2562,-19 2-92,-12 1-36,-8 2 1668,0 5-1946,6 4 1159,12 3-655,11 8 1,0-15 0,3 3-1</inkml:trace>
  <inkml:trace contextRef="#ctx0" brushRef="#br0" timeOffset="37850">17663 4318 18497,'15'-6'153,"30"2"-3046,5 3 1,5 0 2878,-12 1 0,3 0-6,5-1 0,5 1 1,-6-1 347,-8 1 0,-2 0-347,10-1 0,-3 2 696,8 0-865,-39 5 386,-22 4-132,-36 9 1,-9-3 1235,7-3 1,-2 1-1227,4-2 0,-1 0-2,2-1 1,-4 2 0,4-2-33,-2 1 1,2 0 12,-16 5 0,6-1 574,15 0-627,-5 4-44,31-8 11,60 6-61,5-10-363,-14-1 1,3-1 406,6-6 0,-3-3 12,11-1 55,-12-1 0,0-3 684,12-11-567,-27 6 0,-3-4 154,6-34-185,-26 0 14,-19-10 158,-7 21 305,-18-8-350,17 24 446,-12-13 1148,16 18-1673,4 5-179,4 5-199,7 8 161,16 17 94,8 10-35,-4-2 1,1 1 3,12 20-4,-14-13 1,-3 3-580,-7 4 1,-3 1 522,-1-8 0,-3 1-991,-13 21 1,-9-1 1059,-3-18 0,-1-4 0,4 0 1,0-3-1,-13 9 0</inkml:trace>
  <inkml:trace contextRef="#ctx0" brushRef="#br0" timeOffset="40584">19022 4981 18817,'13'-55'812,"1"0"0,0-4 1,0 5-505,1-6-884,2-1 643,-7 24 1,0 0-673,1 1 0,0-2 613,5-14 1,0-2-4,2-4 1,1-2-807,-4 13 1,1-3-1,-1 4 806,1-3 1,-2 2 13,5-14 1,-4 6 8,-5 10 17,-5 12 0,-2 3-5,-7 9-224,-8-1 899,-12 36-726,0 4 0,3 4 0,-1 5-15,0 3 1,1 2 1252,-7 13 1,1 5-1268,7-5 1,1 5 0,2-1-599,5-4 0,2-1 0,1 0 568,-1 0 1,2 0 0,5-1-211,8 16 0,9-4-1354,14-5 0,5-5 1533,-9-6 1,5-2-132,10-5 0,6-2 1,-4-6-74,-12-10 1,1-3 46,24 7 1,2-6 97,-23-11 1,-2-4 120,8-3 0,-2-5 265,-3-3 1,-3-6-65,2-12 0,-5-5-42,-5 3 1,-4 0-43,-1 0 1,-4-1 125,-3 2 1,-3 1 288,-1-12 1099,-1-5-1183,-21 8-409,4 21 3077,-13 4-3117,0 19 706,-6 8-710,-10 11-46,-4 19 56,16-9-38,4 24 72,19-32 213,4 18-180,9-19 174,14 2 45,3-10-11,10-8-129,-10-10-3140,12-17 3168,-18 6-560,15-27 689,-22 15-5,1-9-141,-10 16 23,-3 6-258,-2 9 2664,-4 8-2596,0 2 1229,-6 15-1202,4 2 12,1 3 5,3 7 0,4-5 22,12 12 29,5-8 66,16-2-38,-7-17 112,16-6 78,6-21-101,2-6-101,-1-9-481,-23 1 1,-3-1 497,0-4-183,1-8 0,-3-3 329,-2-9-62,-6 16 0,-2 0 224,-1-14-23,-5 10-66,-5 11-130,-1 11-150,-2 9-197,1 6 916,0 4-859,1 7 606,1 8-489,0 4 12,7 29-18,5-2-179,-2-11 1,3 1 178,1-2 1,2-2-20,2 2 0,-1-2-9,11 18-78,-13-15 0,-2-1-34,-4 0-299,-7 2 0,-5 0-1028,-22 3-398,4-12 0,-2-2-3371,-22 5 5242,-7-6 0,31-17 0,1 0 0</inkml:trace>
  <inkml:trace contextRef="#ctx0" brushRef="#br0" timeOffset="41001">20743 4679 22167,'17'-52'132,"-1"0"1,0 1 0,-1 2-66,-6 14 0,0 1-737,6-25 779,-7 12 0,-1-2-291,-3 15 1,-1 0 346,1-12 1,-1-1 198,-7-13 230,-4 14-409,-5 17-129,-1 12-112,1 9 354,-2 13-309,0 12 661,-3 16-666,3 18 10,9-19 0,2 2-739,0 26 734,11-7 0,6 3-20,-1-14 0,4 0-23,-1-2 0,1 2 0,1-2-95,8 8 1,0-3-90,-1-3 0,0-2-216,-3-5 1,1-2-721,-3-5 1,0-3-6185,15 9 7358,-7-15 0,-11-12 0,-7-7 0</inkml:trace>
  <inkml:trace contextRef="#ctx0" brushRef="#br0" timeOffset="41208">20680 4505 14572,'-3'-2'4139,"0"0"-3718,3 2-237,68-28 35,-12 16-716,1-5 1,4 0 597,-16 11 0,-2 2-34,0-1 0,0 0-13,-3 1 0,-2 0-51,-3-1 0,-1 2-266,23-4-2377,-13 3 2640,-13 2 0,-16 2 0,-9 0 0</inkml:trace>
  <inkml:trace contextRef="#ctx0" brushRef="#br0" timeOffset="41610">18554 5317 14180,'-53'3'1389,"0"-1"0,8 1 0,10-1-828,23 0 161,24-2-369,8 1 8,21-2 0,10-2-1213,0 1 0,6-1 944,-13 1 0,3 0 1,3-1-1,0 1-427,2 0 1,2 0 0,0-1-1,1 1 414,7 0 1,0 0 0,2 0 0,0 0-432,-10 1 1,1 0-1,-1 0 1,1 0-1,0 0 400,1 0 0,-1 1 0,1-1 1,-1 0-1,0 1-9,-1-1 0,-1 1 0,0-1 1,-1 0-1,0 1 11,10-1 1,-1 0-1,-1 0 1,0 0-190,-5-1 1,-1 0 0,-1 0 0,-1 0 190,11-1 0,-2 0 0,-2-1 31,-8 1 1,-2-2-1,-3 1-41,8-1 0,-5 0 1308,12-3-2134,-33 3-4364,-29 2 5148,-13 3 0,7 0 0,1 0 0</inkml:trace>
  <inkml:trace contextRef="#ctx0" brushRef="#br0" timeOffset="54516">10026 3453 12976,'-7'-5'1383,"26"-5"-1044,14 1 0,9 1-1654,14-4 0,5 0 1456,-9 2 1,2-1 0,3 1-86,-8 1 0,2 0 0,1 0 0,2 1-618,5-2 1,2 0-1,2 0 1,0 0 578,-9 2 1,1 1 0,0-1 0,1 0 0,1 1-12,1 0 1,2-1 0,-1 1 0,1 0 0,-1 0-178,1 1 1,1-1 0,-1 1 0,0 1 0,-1-1 173,-1 0 0,0 1 1,0 0-1,-1-1 0,0 1-210,-5 1 0,0-1 1,0 0-1,-1 1 1,-1-1 225,6 0 1,-1 0-1,-1-1 1,-2 1 85,8-2 0,-3 0 1,-2 0-52,-10 1 0,-2 0 0,-3-1 662,6-1 1,-5 1-247,12-4 2490,-27 6-2270,-16 2 1537,-14 3-3174,-6 0-1416,-11 3 2363,-2 2 0,11-3 0,7 0 0</inkml:trace>
  <inkml:trace contextRef="#ctx0" brushRef="#br0" timeOffset="63700">3252 7093 8091,'1'-9'2840,"5"-30"0,1-7-1149,-2 7-1036,3-11 1,-1 1 431,-3 13-247,-1 10-420,-1 10-610,-2 9-192,1 7 360,1 11 218,-1 15-27,2 16-108,-2 1-253,-1-5 1,-1 2 219,-1 16-17,0-15 1,-1-2 27,-1 15 67,-2-12 141,0-14 514,1-12 74,0-9-432,-2-10 338,-3-10-629,-3-12-56,-2-17-5,4-15-322,7 22 0,2-1 282,2-4 1,3 0-7,2-2 1,2 1 2,2 1 1,3 1-12,1 3 0,0 1-98,1 5 0,1 2 67,15-18-22,0 13-5,2 11-1,0 10-11,-2 7 17,-1 11 553,-3 9-564,-6 12 196,-9 14-202,-21 14 28,-5-20 1,-4 1-489,-8 5 0,-5 1 516,-3 1 1,-2-1 30,1-4 0,1-3-16,7-7 0,1-3 265,-5 5 34,17-19-163,13-11-78,8-7 7,7-5 957,13-3-981,12 2-3281,13 5 3250,-20 5 1,2 2-21,3 3 1,2 3-1535,11 4 0,0 4 577,-14-4 0,-1 2 665,10 6 1,-4 0 0,-16-6 0,-1 1-1</inkml:trace>
  <inkml:trace contextRef="#ctx0" brushRef="#br0" timeOffset="64758">3222 10502 13978,'-12'-46'1245,"0"1"1,2 5-1,2 5-1,6 2-662,2 12-386,0-1-140,0 15-397,0 5 520,8 31-22,-1 4-96,3 19-19,-6-19 0,-2 1-448,-4 28 437,0-23 0,-3 1-3,-2 4 0,-1-2-11,-7 19 5,1-10 57,6-25 363,5-18 549,1-1-240,0-10-577,-2-18-168,-2-10 461,-1-8-501,-3-18-3408,6-1 3439,1 12 0,2-2 17,1 8 0,2 0-77,2-10 1,2 1 39,7-12-8,-5 29 1,3 2-66,10-11 40,-2 12-72,10 4 15,-1 12 57,1 2-107,22 7 23,-12 14-28,20 11-44,-10 16 30,-25-7 0,-2 1 86,5 14 18,-8 8 3346,-21-7-3189,-7-12 305,-6 10-26,-5-22 62,2-11-10,-3-20-276,5-9-123,3-8-16,5 1 34,8-9 47,7 8 41,2-5-5,18 7 57,8 12-31,0-1-11,15 11-45,-11 11-77,2 1-61,-10 5 1,-1 2-108,9 12 63,7 8-149,-9 13 77,-22-13 113,3 17 99,-19-21 178,-18 7-147,-10-16 0,-7-3-387,-2 3 1,-4-2 285,-14 4 0,-2-3-367,10-7 1,2-5-4520,8-2 1,3-3 3728,-8-2 0,23-5 1,16 0-1</inkml:trace>
  <inkml:trace contextRef="#ctx0" brushRef="#br0" timeOffset="66700">25554 8296 18913,'9'-36'-225,"-1"-1"1,6-19 68,-14 59 200,0 11 85,-5 20-78,-2 6-7,-5 17-10,-2-8-28,4-10-1,-1 3-5,4-10 51,1-4 72,1-9 1261,3-12 576,1-6-1579,-1-17-347,0 3 16,-3-40-55,3 4 2,1 12 0,0-2-3,4-17-14,2 13 1,4 0-20,10-13-136,-4 17 1,1 2 151,16-9-66,-1 13 27,-7 12-84,7 9-28,7 8 68,5 9 27,10 10 1,-6 11 27,-11 0-66,5 13-51,-16-2 30,-12-8 1,-2 2 31,0 20 383,-12 3-328,-11-20-3318,-7-9 3408,3-11 358,-5-7-72,10-10-134,-1-9-79,8-12-56,8-13-40,4 5 41,22-21 5,-1 20-12,15-12-5,-4 18 3369,-8 11-3397,18 2-17,-13 9-11,20 5-28,-11 11 5,-1 10 6,-12 1-118,8 22-67,-19-9-224,4 20-1495,-21-5 1932,-20 6 0,7-25 0,-9-3 0</inkml:trace>
  <inkml:trace contextRef="#ctx0" brushRef="#br0" timeOffset="68284">14266 8811 17507,'6'-45'832,"0"0"1,-1 2 0,0 11-732,-3 27-353,-2 1-185,1 4 252,1 7 292,-1 12 61,1 20-11,-6 18-283,-1-21 1,-3 1 164,-2 3 0,-2 1-25,-1 0 0,-1-1-3,0-1 0,2-2-3,2-4 1,1-2-26,-4 20 29,7-17 195,4-13 616,1-12 488,1-6-566,0-12-672,2-10-79,3-32 6,-1 9-27,0 3 0,1-1 21,3-22 17,-3 23 0,0 0 0,1 3 1,-1 0 27,5-24 11,-3 12-16,-2 16-90,-3 13-302,-2 11-208,0 8 347,0 11 275,0 10-23,0 18 2,0 11-258,0 9 234,1 2-17,1-2-16,1-6 401,1-9-384,1-14 89,-2-11 336,-1-12 190,-1-5-302,0-12-8,-3-10-272,-2-15-39,-4-16 6,-2-9-202,0-2 223,2 5 18,3 12-23,3 13-95,1 15-263,1 9-163,0 11 488,-1 3 39,3 17-17,3 17 224,-2-5-213,2 23 0,-3 2 0,1-17-3414,-1 18 3392,0-42 50,0 3 140,0-14 280,-1-3-55,-1-13-399,-5-11 1,0-6-17,-7-21 5,3-2 12,2-11 5,4 5 56,7 11-56,-1 20 3320,1 10-3628,-3 12-17,-1 2 236,0 9 44,0 11-78,0 15-386,-3 14-1732,-3 13 1641,1-23 0,-1-1 0,-1 5 0,1-2 0</inkml:trace>
  <inkml:trace contextRef="#ctx0" brushRef="#br0" timeOffset="69108">13833 10650 19932,'3'-43'784,"1"0"0,0 5 1,-2 10-976,-3 22-39,1 6-100,-2 4 335,-2 6 102,-5 20-102,-1 4-10,0 4 16,1 1-3425,3 1 3414,1-6 33,-1 9-16,3-17 5,0-5 388,1-7-12,1-11 520,1-3 2894,-3-6-3778,-9-21-62,3 2 8,-1-13 0,1-1-312,4-5 309,1-1 1,4-5-1615,7 4 0,3 0 1651,0 0-1,2-1-5,5-4 1,3 1-296,-3 14 1,0 3 275,11-15-103,6 1 58,-4 19-1899,20-2 1921,-16 15 1549,22 9-1622,-33 10 454,18 13-599,-17 21 185,-6-4 14,-10 5 0,-7 2 53,-19 16-309,0-12 0,-2-1 311,1-14 1,-3-2 33,-8 5 1,-2-3 1361,3-8 1,0-3-1086,-24 14 514,7-11-486,28-19-212,8-4 179,6-5 938,2 2-1251,3-2 298,6 4-282,13 2-22,4-1-6,31 8 1,4 5-550,-11 3 1,3 2 486,-8 0 1,1 1-129,6 6 0,-3 0-62,-17-7 0,-1 1-4647,11 10 1,-4 0 2931,-5-3 1,9 9-1,-34-27 1</inkml:trace>
  <inkml:trace contextRef="#ctx0" brushRef="#br0" timeOffset="87001">3798 13101 16611,'-8'-56'1301,"0"-1"0,1 7 1,2 9-815,4 19-616,1 12-324,0 8 262,0 14 270,2 18-29,0 22-67,-1-17 0,-1 2-381,-1 4 0,-1 1-174,0 2 1,0 0-1303,-1 0 0,1 0 1874,3 3 0,0-4 0,1 6 0,2-8 0</inkml:trace>
  <inkml:trace contextRef="#ctx0" brushRef="#br0" timeOffset="87426">4230 12573 13843,'-36'-38'648,"-1"1"1,1-1-1,-10-6 1,-3 12-591,-8 24 1,-1 14-1130,2 11 0,2 7 1155,11-2 0,1 4 0,0 0-38,7-3 1,1 0 0,-1 5 34,-3 8 0,-2 5 1,1 2-1,4-1-352,2 3 1,3 0 0,-1 4 289,0 1 1,-2 4-1,2 1 1,3-1-18,9-6 1,2-1 0,2 0 0,2 0-28,-1 13 1,3 0 0,5-1-25,5-4 1,4-2 0,4-1 18,5-8 0,3-1 0,5-4 132,18 10 0,8-9-108,8-11 1,6-10 18,-15-10 0,2-4 0,1-5-370,4-3 1,1-4 0,0-4 427,3-2 0,-1-3 0,0-2 13,0-3 0,0-3 0,1-5 25,-14 4 1,2-5 0,0-2 0,-2 0 0,-3 3-56,5-4 0,-4 2 1,1-3-11,-4 0 1,3-3 0,-3 0 0,-5 1 109,4-16 0,-7 0-73,-10 14 1,-2-1 0,0-3-26,2-7 0,0-3 0,-3-1 76,-3-5 1,-2-1-1,-3 4-73,1-1 0,-5 2-62,-5-7 0,-8 8 596,-20 14-1231,-21 7-40,19 26 0,-3 5 678,-6 11 0,2 3 0,-7 0 0,6 10 0</inkml:trace>
  <inkml:trace contextRef="#ctx0" brushRef="#br0" timeOffset="88352">8546 12849 6820,'0'3'2078,"0"-1"4711,0-2-5272,-26 25-705,8-14-61,-26 17-45,11-24-56,-4-2-331,5-5 291,-5-6 101,5-13-492,0-21-197,10 5 23,11-23-17,16 18-11,3-2-23,22-7-16,-1 24 5,8-2-67,13 19 22,-10 22 34,8 2-1730,-17 14 1,-3 4 1673,0 8-79,-3 13 1,-7 7-293,-17-16 0,-7 0 421,-2 1 0,-3 3 1,-2-4 27,-9 6 1,-6-3 6,-1-5 1,-6 1 0,-2-1 29,-5 0 1,-2 0 0,-1-1-308,2-2 0,0-1 0,-2-1 416,-2 0 0,-1-2 0,4-5 126,1-8 0,5-6-14,-10-2 168,12-22 2304,20-11-2651,7-25-62,10 11-6,15 3 1,7 2-11,24-1 314,-18 12 0,2 2-326,5 5 1,3 5-40,3 4 0,2 4-51,1 0 1,1 2 382,8 3 1,-2 3-742,-8 1 0,-3 0 25,-9-1 1,0-1-1264,6 3 0,1-1-3213,1-3 1,-1-1 4672,-3-1 0,-2-1 1,23 3-1,-36-8 0</inkml:trace>
  <inkml:trace contextRef="#ctx0" brushRef="#br0" timeOffset="88758">8897 12601 9548,'-41'-31'562,"0"1"0,0 0 0,1-1 0,-14-5 0,0 2 0,1 10-380,-9 11 0,-1 11-692,15 4 1,-2 4-1,-1 2 614,-5 3 1,-2 4 0,1 2-255,10 0 0,-1 1 1,1 2-1,0 2 265,-2 2 0,0 3 0,0 1 0,2 1 5,-2 4 0,2 1 1,0 3-1,2 1-36,1 4 0,1 2 0,1 1 0,4-1-58,6-7 1,2-2 0,1 3 0,3 3-12,1 6 1,2 5 0,1 2-1,3-1 1,4-3-14,2 11 0,5-2 0,2 3-7,2-14 1,0 5-1,1 0 1,4-1-1,3-4-14,10 15 1,6-5-1,3-4 130,-4-11 0,2-4 1,7-3-121,7-6 1,7-2-1,3-3 1,0-6 10,6-3 0,1-7 0,4-2-264,-9-1 0,4-1 1,2 0-1,0-3 0,0-3 273,-2-3 0,0-2 1,0-3-1,0-1 0,0 0 14,4-2 1,1-2 0,-1-1 0,1-1 0,-1-1-87,1-1 1,1-2 0,0 0 0,-1-2 0,0-1 146,-1 0 0,0-1 0,-1-1 1,0-1-1,-1-1-7,-3 0 0,0-1 0,0 0 0,-2-2 0,-1 0 39,-4 1 1,0-2 0,-1-1-1,-2 1 1,-1 0-33,11-9 0,-4 1 0,-2-4 66,-6-1 1,-1-5-1,-3 0 1,-6 2-78,-7 2 1,-5 1 0,-1-3-47,0 1 0,0-3 1,-4-1-1,-6 3-83,-9-2 0,-8 2 0,-5 2-49,-4 4 1,-6 2-1,-4 4-17,-7 3 1,-3 4 0,-4 4-64,-4 3 0,-3 5 0,-1 3-133,-4 3 1,-1 5-1,-1 2-537,-1 4 0,0 4 0,-1 2 877,13 1 0,-1 2 0,2 1 0,4-1 0,-11 2 0,6 1 0,6 2 0,0-1 0</inkml:trace>
  <inkml:trace contextRef="#ctx0" brushRef="#br0" timeOffset="89516">12795 12937 20140,'11'-52'132,"0"0"1,0 3-1,2 6-26,12 1-38,5 5-24,3 7-10,3 8-56,4 7-57,5 8-94,2 10-74,0 11 7,-2 13 16,-6 11-12,-10 11-575,-11 7 638,-15 5 175,-8-29 1,-5-1 36,-3 1 1,-4-1 21,-3-2 1,-4-1 33,0-3 0,-1-3 440,-19 13 227,9-15 257,15-11-156,11-7-449,7-7-251,2-4 331,0-4-505,3-1-62,3 2-5,7 5-12,10 2 12,9 5 11,12 8-12,6 9-349,2 10 160,-8 9 26,-13 5 63,-19 5 61,-24 3 34,-22 1 31,8-26 0,-4-1-465,-5-2 0,-3-3-216,-4-1 1,-1-3-2135,-3-3 0,1-2 2868,4-4 0,4 0 0,-1-1 0,25-4 0</inkml:trace>
  <inkml:trace contextRef="#ctx0" brushRef="#br0" timeOffset="89933">13160 12392 15587,'-48'-2'165,"-1"0"0,0 0 0,0 0 0,0-3 1,2 1-1,-1 8-87,0 13 0,-2 10 1,1 2-1,7-2-636,-5 3 1,1 5 577,8-2 0,-6 7 0,-2 3 1,3-1-1,7-4-523,4-3 1,6-3-1,-1 5 484,-8 11 1,-3 7 0,2 1 0,7-3-42,8-3 1,7-3-1,1 2-175,-1 9 1,2 3 0,6-1 107,6-4 0,5 0 1,5-2-56,5-4 1,5-2 0,1-3 41,7 9 0,9-6-51,7-11 1,8-3 0,4-5 119,1-10 0,4-5 0,0-1 75,-4 4 0,1 0 0,6-6 56,-14-9 1,6-3 0,2-3-1,1-1 1,-3-2 0,-5-1-234,-2-1 0,-4-3 0,-1-1 0,4-2 289,9-2 1,6-1-1,1-2 1,-3-1 0,-7 0-20,1-4 0,-7-1 0,0-6 101,-1-3 1,2-5 0,-3-2 0,-5 0-48,-5 0 0,-6-1 1,1-4-61,0 0 0,1-3 0,-3-3 0,-4 2-5,-5-10 0,-6 1 0,-5-1-38,-4 0 1,-5 0 0,-5 1-49,-3 2 0,-5 1 0,-2 4 66,1 10 0,-2 3 1,-2 2-129,-11-11 0,-8 6-80,-12 14 0,-11 5 1,2 5 9,11 7 1,1 3 0,-4 2-137,-7 0 1,-5 0-1,-1 3 1,3 5-1912,-4 9 0,3 6 1,2 3 2178,6 0 0,1 1 0,5 0 0,-3 2 0,7-1 0,-4 7 0</inkml:trace>
  <inkml:trace contextRef="#ctx0" brushRef="#br0" timeOffset="91033">17241 13129 11893,'1'-61'2279,"-1"-1"1,1 1 0,-1 3-2224,-1 20 0,0 3 454,0-21-3000,-3 24 2636,3 22 558,-3 1-1130,2 14 378,-5 14 160,-3 9 0,-1 6-79,-2 3 1,-1 2-242,-1 5 1,-1 0 221,-2 4 0,0 1-26,5 3 1,1-2 2,1-12 1,3-1 0,1 10 0,6-4 3036,9-15-2956,2-4 326,7-10 213,4-14-157,13-13-208,-3-7 0,2-4-123,-2-1 1,1-1-189,9-8 1,-3 1 117,-12 10 0,-2 3 177,21-17-96,-25 21-156,-3 4-208,-12 14 241,-4 14 12,-1 4 5,0 22 1502,0 2-1558,-1-8 0,2 3-34,0-6 1,2 0-26,0 5 1,4-1-71,5-3 0,4-3-140,16 14-229,15-5 145,-10-25-673,20-18 281,-28-7 1,2-3-150,12-7 1,-1-4-56,-6 3 0,0-4 36,9-11 0,0-6 478,-16 9 0,-2-2 0,0-2 483,1 0 1,-2-2 0,0-1-268,0-7 0,-1-3 1,-5 2 489,-2-14 1,-6 3-118,-3 13 0,-7-1 88,-9 5 1,-5-3 0,-3 5-38,-7-1 0,-5 2-56,1 2 0,-3-1 1,-4 3-848,-9 5 0,-3 3 0,1 4 818,-4-3 1,-1 4-22,9 7 0,-1 0 0,-3 5-213,-9 4 1,-2 5 0,0 2 240,3 2 0,0 2 0,-3 2-55,-3 1 1,-3 1 0,-2 3 0,4 3-207,5 2 1,1 2-1,2 3 1,1 3 187,-2 2 1,1 3-1,2 2 1,1 3-11,0 2 1,2 2 0,1 3 0,2 1-22,3 2 1,1 3 0,3 0 0,2-1-11,-3 4 0,4-1 1,4 5-51,8-1 1,2 6-1,4-1 1,6-5-146,6-4 1,6-3-1,3 1 109,0 1 0,1 2 1,5 0-1,5-6-26,12 2 0,8-6 0,0-5 67,-5-6 1,1-4-1,6-2-6,8-3 0,8-3 1,3-3-1,-1-4 133,1-4 0,0-4 1,1-3-1,0 1-7,0 2 0,0 1 0,-1-2 1,0-3 44,-1-1 1,0-3-1,-1-2 1,-1-4 256,0-6 1,0-3 0,-3-2 0,-3 1-188,-5 3 1,-4 0 0,5-4 88,3-4 0,7-6 1,1-3-1,-3-1 0,-7 2-104,-2-5 1,-7 1 0,1-3-125,-3 8 0,1-2 1,-1-1-1,-4-4 30,-5-3 0,-2-5 0,-3 0 0,-5 3-42,-4 1 0,-4 2 0,0-1-19,2-8 1,0-1 0,-6 2-40,-13-13 1,-11 4 197,-11 12 0,-8 5-374,-1 2 0,-4 5-137,-10 2 0,-1 9-496,8 12 0,0 8 956,-1 7 0,5 2 0,-7 0 1,11 8-1</inkml:trace>
  <inkml:trace contextRef="#ctx0" brushRef="#br0" timeOffset="91793">21709 12773 19921,'-23'-20'56,"7"5"-23,-14 16 1,-6 7 34,-22-1-773,20-3 0,-2 0 747,1 0 0,1-2 14,5 1 0,1-2 495,-18 1-534,21-1 153,15 0-299,9 0 118,3 3 67,-1 5 711,-1 5-717,-1 9 1,2 7-23,1 7-17,1 5-11,2 0 11,0-10 28,2 5-5,-1-18 22,0 3 184,-1-13 477,-1-6 1552,0-2-1496,1-5-560,0-6-163,4-8-11,2-4-28,5-1-16,6 1-34,6 4 5,7 5 17,6 6-22,9 13 11,5 10 17,-22-1 0,0 2-240,1 3 0,-1 3 200,-1 2 1,-2 1-40,-4 1 1,-4 0-118,3 28 11,-29-1-101,-27-4-61,5-26 0,-4-3-659,-5-1 0,-3-4-2277,-3-3 1,-1-3 2645,6-3 1,3-2 0,-12-2-1,25-3 1</inkml:trace>
  <inkml:trace contextRef="#ctx0" brushRef="#br0" timeOffset="92175">21594 12435 17430,'-50'-24'202,"0"-1"1,0 1 0,0 2 0,-1 3 0,1 8-128,-13 14 1,1 10-229,15-2 0,-1 2 0,1 3 184,-4 3 1,0 3 0,1 3-699,-2 4 1,1 3 0,2 3 669,0 4 1,2 3 0,2 2-4,4 3 0,1 3 0,5 2-10,3 1 1,4 1 0,4 1-2,4-1 0,5 0 0,5-1 3,6-1 1,4-1-1,6-1 15,5-3 1,4-1 0,7-3 18,6 0 0,6-3 0,3-2 19,8-2 0,5-3 0,3-3-10,-8-7 0,2-3 0,2-1 0,1-2-260,4 0 0,2-2 0,1-2 1,1-2 295,2 0 0,2-2 1,0-2-1,0-2 59,0-3 0,1-1 1,0-2-1,-1-3 32,-1-2 1,0-1-1,0-3 1,-2-2 2,-3-3 0,-1-2 1,-1-2-1,-2-3-38,-3-2 1,-1-1-1,-1-3 1,-3-2-53,-2-2 1,-3-2-1,-1-1 1,-2-2-37,-3-2 0,-2-1 1,-1-2-1,-4-1-18,-2 0 0,-2-2 0,-2 0 0,-3-1-23,2-14 0,-5-1 0,-5 1-307,-6 3 1,-6 1 0,-6 2 142,-6 3 0,-5 3 0,-8 3-159,-7 4 0,-8 4 0,-4 4-1168,4 10 0,-4 2 0,-2 3 0,1 2 1493,-1 2 0,-1 3 0,1 0 0,6 2 0,-11-1 0,10 2 0,6 4 0</inkml:trace>
  <inkml:trace contextRef="#ctx0" brushRef="#br0" timeOffset="93203">4409 13638 11827,'53'11'574,"0"-1"1,-11-5 0,2-1 0,2-2-429,9-4 0,3-2 0,3-1-724,-11 0 1,1 0 0,3 0-1,1-1 607,3-1 0,3 0 1,2 0-1,-2 0 1,-3 0-575,-3 1 1,-4-1-1,1 1 1,3-1 530,4 0 1,5-2 0,1 1 0,-1 0-1,-6 0 13,-6 0 0,-4 1 0,-2 0 1,1-1-221,16-1 1,-2-1 0,2-1 296,-9 1 0,2-1 0,-3-1 1,-4-1 818,11-6 1,-6-2-531,4 3 0,-8 0 152,-4-12 547,-56 14-1012,-17-1 88,-26-4-12,16 12 1,-2 1 847,-6 1 0,-1 2-707,-1 0 0,0 1 14,5 2 0,3-1 131,-19 0 1847,25 0-2575,20 3 1115,12-1-740,12 2 63,15 3-46,22 2-56,-14 0 1,2 1-4,7 0 1,2 1-22,-4 2 0,3 1 0,-3-1-6,2 1 0,1 2-11,3 5 0,4 2 1,-7-1 60,-15-5 1,-2 2-79,21 12 0,-4 6-96,-25-5 0,-5 2-170,9 20-749,-25-12 1,-11 0 1050,-12-5 0,-2-4 0,-7 13 0,-8-3 0</inkml:trace>
  <inkml:trace contextRef="#ctx0" brushRef="#br0" timeOffset="93926">9621 13347 15076,'50'3'128,"-1"-1"1,1 1 0,0-2 0,2 0 0,2-1 0,-2 0-66,10-2 1,-1-1 0,3-1-953,-5 1 0,3-1 0,1-1 0,-2-1 936,-6 0 1,-1 0 0,-1-1-1,0 0 17,0-1 1,0 0-1,-1 0 1,0-1-306,-4 1 1,0-1 0,-1 0 0,-1 0 369,9-3 0,-2-1 0,-2 0 29,-6 2 1,-2-1 0,-3-1 638,7-4 0,-5-1-419,-11 2 0,-7-2 144,-1-17-483,-23 6 1677,-27-8-1772,-21 9 98,-1 10 0,-5 2 1185,3 5 1,-1 2-1105,-12 2 0,3 2-61,21 3 0,4 2 2,1 0 0,5 1 88,4 3-185,12 6 94,15-1 68,24 10-79,-2-7 23,31 10-51,-9-9 1,2-1-357,-9-1 1,3-1 333,11 3 0,7 0 0,-4 0-160,-2 1 1,-1 0 142,-3-1 0,3 2 0,-6-1-5,-1 1 0,-5 1-85,2 8 1,-9 3-104,-12 14-135,-17-9 1,-7 1-1169,-17-1 1,-10 0 1321,-16 7 0,-1-3 0,19-13 0,1-3 0,-3-1 0,1 1 0</inkml:trace>
  <inkml:trace contextRef="#ctx0" brushRef="#br0" timeOffset="94625">14078 13197 16768,'-3'0'4307,"0"0"-4005,3 0-235,62-21-22,-19 12-1139,9-2 0,14-2 1,-2 2 1096,-15 4 1,-1 3 0,3-1-2,5-1 1,4 0 0,1 0 0,0 1-2,-5 0 1,0 1-1,0 0 1,0-1-390,4 1 1,0-1 0,0 0 0,-3 1 389,6-1 0,-3 1 0,4-1 4,-14 1 1,3-1 0,1 0 0,-2 0-1,-5 0-219,5-1 1,-5 0 0,3 0 242,14-3 0,2 1 0,-8-2 228,-10 1 0,-8-1 184,4-7-582,-35-2-218,-53-9 291,2 7 500,-8 5 0,-6 3-403,8 7 1,-2 2 8,9 0 0,-3 1 1,1 1 16,-18-1 0,2 2-17,7 0 0,4 1-17,13 1 1,4-1 2309,-6 0-2545,22 1 1257,16 1-909,14 3 10,21 3-100,-5-3 0,4 0-408,11 1 0,3-1 360,8 1 0,2 0-94,-17-1 1,0 1-1,0 0 94,20 4 0,0 3-10,-18-1 0,-1 2 0,-3 0 2,1-1 0,-3 2-12,3 7 1,-8 2-40,-15 7 1,-13 11-107,-30 2-222,3-20 1,-2-2-591,-24 16-3936,8-10 1,1-1 3293,4-4 1,-11 9 0,38-26 0</inkml:trace>
  <inkml:trace contextRef="#ctx0" brushRef="#br0" timeOffset="95325">18683 13085 5155,'-59'-1'2320,"-1"-1"1,10 1 0,6-1 1157,5-1-2985,22 1 930,10 1-1361,13 0 913,13 0-858,16-1 1,7 0 789,-10 1 0,3-1-889,11 0 1,6 0 0,3 0 1,7 1 1,3 0-1,-2 0-601,-9 0 1,-2 1 0,4-1 584,3 1 0,5-1 1,0 1-1,-5 0-10,-4 0 1,-4 0-1,2 0 2,-6-1 0,2 1 0,0 0 0,-2-1-353,8 0 1,-1 0-1,-3-2 475,11 0 0,-5-2 181,-17 1 1,-5-3 92,1-8 320,-30-6-874,-28-8 89,-24-7 81,10 16 1,-3 1 508,-7-1 1,-2 2-465,-4 0 0,0 2 20,3 1 0,1 1-6,8 3 0,4 0 1387,-12-2-1600,24 6 23,21 4 168,20 10-6,22 4-28,-7-1 1,4 1-504,9 2 0,4 0 489,7 3 1,2 1-1,3 2 0,-1 0 3,-14-4 0,0 2-11,10 8 0,-4 2-23,-1 6 395,-19-10 1,-5 1-374,-12 9 1,-24-1-162,-20 2-357,5-15 1,-4 0-2538,-7 2 0,-2 0 3067,1-2 0,2-1 0,-13 6 0,20-10 0</inkml:trace>
  <inkml:trace contextRef="#ctx0" brushRef="#br0" timeOffset="97000">3202 15011 20576,'-11'-39'972,"0"1"0,-5-23-809,15 61 458,1 0-850,-1 5 195,1 6 79,2 15-6,2 14 11,1 12-16,1 11-23,-3-31 0,-1 1-175,0 0 1,0-1 163,2 28 0,-2-8 0,0-12 106,-2-13 191,0-12-62,0-10 437,-3-5-560,-5-9-67,-9-8 322,-6-12-356,-5-13 6,-1-13-23,16 20 1,2-1-517,1-7 0,4-1 511,3-5 0,4 0-3,6-3 0,4 0-281,4 1 0,5 3 289,4 3 1,4 3 2,0 6 0,1 3 0,0 6 1,0 2-24,-2 6 1,0 3-48,24-6-5,-2 11 39,-12 9-107,13 19 57,-23 9 66,4 23 23,-29 14-3,-12-24 1,-6 0-1,-9 5 0,-5 0-607,-7 1 1,-3-2 620,0-3 0,-1-4 22,4-5 1,2-3 901,-15 9-862,21-18 486,17-11-559,9-6 22,6 0 23,10-1 1443,15 3-1444,21 1-30,-14-2 0,0 0-361,-4 0 1,3 0 211,23 5 1,3 3-851,-17-1 0,2 3-384,-3-1 1,3 2-1,-2 0 1369,3 5 0,-5-1 0,13 8 0,-26-11 0</inkml:trace>
  <inkml:trace contextRef="#ctx0" brushRef="#br0" timeOffset="97999">2862 16645 9772,'0'-6'8340,"1"0"-7414,0-23 0,1-5-24,-1 8-331,0-11 1,1 2-247,-2 23-111,0 6-505,0 7 873,0 6-576,4 9-6,3 13 11,4 11 17,0 12 6,-5 9-23,-4-28 0,0 0 3,-2 0 0,0-1-3,-3 27-16,0-13 44,-1-16 230,2-15 386,1-9-67,1-10-353,-1-23-184,-1 2 44,0-33-31,1 22 1,0 0-21,0-24-16,2 15 0,1 0 0,5-11 3,-2 21 0,1 1 3,10-23-18,8 5-21,-6 22-29,15 4-27,-5 18 27,13 8-5,4 14-17,3 16 22,-24-7 1,-1 3 30,-2 3 0,-2 2-205,-1 3 0,-4 1 208,-2-1 0,-3 1 5,-3 5 1,-1-1-3260,-1 20 3254,-2-10-12,-2-26 147,0-14 146,0-5 71,0-14 39,0-12-341,1-18-11,-1 2 51,4-16-28,4 8 3380,6-9-3423,-2 25 1,1 1 14,13-14-34,1 6-6,5 11 12,-1 13-6,12 2-17,20 16 0,-6 12-296,0 6 257,-9 16-61,-18 1-113,-13-5 1,-4 3-676,-5-1 0,-4 1-999,-1 0 0,-5 1 1904,-4-1 0,-1-4 0,-2-5 0,0-1 0</inkml:trace>
  <inkml:trace contextRef="#ctx0" brushRef="#br0" timeOffset="100251">4985 12023 16636,'-13'-48'313,"0"0"0,0 0 0,4 1 1,1 1-1,7 4 35,13-4 0,7 3-516,9-5 1,7 0 639,-5 13 0,3 0 0,2 0-585,8-3 0,2 1 0,3 0 368,-7 8 1,1 0-1,2 0 1,0 1-346,5-1 0,2 0 1,1 0-1,0 2 262,3-1 0,1 1 0,2 0 0,2 1-3,-11 7 0,3-1 0,2 1 0,-1 1 0,-1 0 0,-4 1-10,7-1 0,-3 0 1,0 2-1,3-1-85,2 2 0,5-2 0,0 2 0,-1 1 1,-4 2-158,7 1 1,-4 2 0,2 2-94,-7 0 0,3 1 1,0 0-1,-1 2-368,-4 2 0,0 2 1,0 1-1,-1 1 275,-3 1 1,1 2 0,-2 1 0,0 2-83,13 4 1,-1 3-1,-1 2 25,-3 3 0,0 2 0,-2 2-82,-2 2 1,-2 2 0,-2 3 109,-1 0 0,-2 3 0,-1 0 52,-3 2 1,-2 2 0,-1 0 101,-3 0 0,0 0 1,-3 1 82,-2-1 0,-1 0 1,-1 0 188,-4-2 1,0 0-1,-2-1-143,6 15 0,-2-1 728,-5-6 0,-4-1-546,-5-6 0,-2-1 497,0 21 1894,-16-17-1746,-6-11 1265,-14-9-1752,-10-9-151,-14-6-124,19-6 1,-2-3-9,-4-3 0,-1-2 269,-1-3 1,0-3-240,1-2 1,1-1 8,4 0 1,3-2 108,-18-18 395,15 5-401,13 8-38,8 8-90,7 9-129,2 6-531,3 2 924,-1 8-286,4 6 33,11 14-22,-1-6 50,22 6 39,24-12-648,-9-5 531,-5-5 0,2-4 8,-11-5 0,1-1 11,12-2 1,-1-1-20,-10 0 0,0-2 36,16-8 0,-1-1-6,-20 5 1,-1-1 70,17-10 0,-3-1-18,-3-3 85,-4-7 40,-28 17-85,-3 2-179,-5 7-1351,-4 5-15,-1 4 1405,-7 11 0,6-8 0,-4 7 0</inkml:trace>
  <inkml:trace contextRef="#ctx0" brushRef="#br0" timeOffset="101924">4516 16429 16986,'-26'-16'-353,"5"3"280,21 14 292,4 9 50,3 11-29,5 13-21,3 9-1,0 5-16,4 1 11,2 0 22,7-2-281,7-2 180,10-2-89,-20-22 0,2-2 3,5 0 0,1-1 38,4 0 1,2-1-612,5-1 0,3-1 679,7 0 0,2-1-84,-10-3 0,3-1 53,8-1 0,7-1 0,-6 0-78,-8-3 0,3 0 26,-1-1 1,12-1 0,4 0 0,-2 0-1,-10-1-791,-8-1 1,-6 0 0,6 0 749,7-1 0,7 0 0,4-1 1,-2-1-1,-5 1-2,-8-1 0,-3-1 0,-1 0 0,2-1-370,2 0 1,1 0 0,2-1-1,0 0 1,0 0 372,2-1 1,0 0-1,0 0 1,1-1-1,0 0-292,2 0 1,1-1 0,-1 0 0,1 0 0,1-1 294,1 0 1,0 0 0,0-1 0,1 0 0,-1 0-118,-8 2 1,-1-1 0,1 0-1,0-1 1,0 1 0,0-1 118,1 0 0,0 0 1,0 0-1,1 0 1,-1-1-1,1 0-3,0 0 1,1 0 0,0 0 0,1 0 0,-1-1-1,0 0-8,2 0 0,-1-1 1,1 1-1,0-1 0,0 0 1,0 0-50,1 0 1,0-1 0,0 0 0,0 1 0,1-1 0,-1-1 30,1 1 1,0-1-1,0 0 1,0-1-1,0 1 1,0 0-25,0-1 1,0 0 0,0 1-1,1-1 1,-1 0 0,0 0 23,-1 0 1,1-1-1,-1 1 1,1 0-1,-1-1 1,0 1-4,-1-1 1,0 1 0,0-1-1,0 1 1,0-1 0,-1 0 0,-1 0 1,0 1-1,-1-1 1,0 0 0,0-1-1,0 1 1,-2 0 1,0 0-1,-1 0 1,0 0 0,0-1-1,-1 0-1,8-3 1,0 0 0,-1 0 0,-1-1-1,0 0 44,-3 0 0,0 0 0,-1 0 1,-1 0-1,-1-1-30,-3 0 0,0 0 0,-1 0 0,-1-1 0,0 0 3,7-5 1,0-1-1,-2 0 1,-1-1 10,-4 2 1,-1-1-1,-1 0 1,1-1 23,2-3 1,1-1-1,-2 1 1,-4 1-30,-1 3 0,-4 1 0,0-1 33,9-7 1,1-2-1,-6 3 461,-7 3 1,-3 1-397,5-6 0,-3-2 686,-8 5 1,-4-2-687,-5-5 0,-5 1-76,1-15-19,-11 19 0,-3 1 30,-8-8 12,-6-8 17,-5 5 133,-3 2-150,8 18 2281,0 2-2252,9 17 2334,0 2-2538,2 2 615,1 4-636,-1 1 243,-9 5-131,-10 7 16,-17 9-10,-12 8 2,17-9 0,0 0 6,3-2 0,2 0-6,1-2 0,0 1 3,-23 16-316,6-7 316,18-10 0,-2 0 11,-2-2 1,1-1 77,-12 3-21,9-6 21,23-9 74,9-7-158,1-6-66,12-18 38,11-4 23,6-2 0,-2 16 0,3 2-315,1 2 1,3 0 328,10-3 0,4 0-1,-5 6 0,3 1 1,-1 1-9,15-1 1,0 2-4,0 1 1,-2 4 0,-2 6 0,-3 4-3,-11 2 0,0 1-14,7 5 0,1 2 14,-6 1 0,-1 2-25,-3 4 0,-4 2-40,-10-4 1,-3 2 171,10 19-1697,-25 5 1590,-18 1 0,6-14 0,-8-3 0</inkml:trace>
  <inkml:trace contextRef="#ctx0" brushRef="#br0" timeOffset="103141">9998 12245 22866,'-9'-32'-172,"-1"0"1,1-31 184,15 25 1,5-1-857,5-1 0,5-1 786,7-6 1,6 0-404,-6 14 1,2-1-1,2 2 553,4-2 0,3 1 1,2 1 40,3 1 0,2 1 0,1 1-20,3 1 1,1 1 0,0 0 66,2 2 0,0 1 0,1 1-44,1 0 0,1 0 0,1 2-326,0 0 0,1 1 0,1 2 353,1 0 0,1 2 1,0 0-108,-14 6 1,1 0 0,-1 1 0,1 1-19,-1 1 0,1 1 1,-1 1-1,1 1-41,15-1 0,-1 1 0,0 2-448,-2 3 0,0 1 1,-2 3 346,-1 0 0,-1 2 0,-2 2-7,-1 2 1,-2 2-1,-1 2 2,-2 0 1,-1 2-1,-1 2-13,-3 0 0,-1 1 0,-1 1 16,-1 0 1,-2 0 0,-1 2-492,15 9 1,-3 2 409,-4-1 1,-4 1 11,-7-3 1,-2 2 593,-8-4 1,-4 0-562,4 22 136,-15-8 162,-16-7 1294,-11-6-1187,-14-6-61,-12-5-56,-9-7-9,-6-6-9,-2-7 284,0-5-342,0-6-61,29 3 0,1 0-6,-1-2 1,1-1 37,-1 0 0,2-1 3269,-25-14-2947,6-5-72,21 11-68,8-3-68,16 15-93,1 1 301,2 5-840,1 3 443,9 10 33,6 6-6,13 13-11,10 4 45,10 2-358,-20-18 0,3-1 355,3-1 0,2-3 6,5-1 0,0-3 8,4-2 0,0-3 25,2-3 1,0-4 13,-1-2 1,0-3 13,-2-5 1,-1-2 33,-3-4 0,-2-2-23,-3-4 1,-3-1-65,-8 6 1,-2-2 114,4-12 0,-4 1 103,0-6-38,4-11-85,-19 26-78,-4 12-173,-2 8-1850,-1 3-3342,4 14 5309,1 1 0,1 1 0,-2-4 0</inkml:trace>
  <inkml:trace contextRef="#ctx0" brushRef="#br0" timeOffset="104441">13900 14472 18464,'-40'-18'752,"9"4"-1066,31 14 61,0 4 287,0 8 39,0 11-29,0 15-27,4 13 18,7 11-383,-1-28 1,2 1 364,5 2 0,3 0 2,4 1 1,3 0-4,4 1 1,4 0 0,-2-7 0,3 2 0,-2-3-610,3 3 1,2 0 633,0-4 0,4 2 1,-2-3 39,7 1 0,2-2-12,-6-5 0,2 0 0,2-1 33,3 0 1,1-2 0,2-1-690,5-1 0,0-1 1,3-2 671,-13-4 1,2-1-1,1-1 1,0-1-1,5 0 0,0-1 1,2-1-1,0 0-382,-8-2 0,1-1 0,0 0 1,0-1-1,1 0 349,4-1 1,0 1 0,0-2 0,2 1-1,-1-2-256,4 1 1,0-2 0,0 0 0,1 0-1,0-1 235,-8 0 1,-1 1 0,1-1 0,1 0 0,-1-1 0,0 1-133,2-2 0,1 1 0,-1-1 0,1 0 0,0 0 0,-1-1 118,2 1 1,0-1 0,0 0 0,1-1 0,-1 1 0,0-1-44,1 0 0,0 0 0,0 0 0,0-1 0,1 1 1,-1-1 37,1-1 0,0 1 0,0-1 0,0 0 0,0 0 0,0 0-25,0-1 1,1 0-1,-1 0 1,1 0 0,-1 0-1,0-1 28,1 0 1,-1 0 0,0 0 0,1-1 0,-1 1 0,0-1-4,0 0 0,0-1 0,-1 1 1,1-1-1,0 0 0,-1 0-2,0 0 0,-1-1 1,0 0-1,1 1 0,-1-2 1,-1 1-4,0 0 1,-1 0-1,0-1 1,-1 1-1,1-1 1,-1 0-1,-2 0 0,-1 0 1,1 0-1,-2 0 1,1-1-1,-1 1 11,6-3 0,0 0 0,0-1 0,-2 0 0,0 1 6,-5 0 1,0 0 0,0-1-1,-2 1 1,-1-1 98,6-3 1,-2-1 0,-1 0 0,-2 0-53,9-6 0,-3-1 0,-3-1 221,-8 3 0,-3-1 1,-3-1-190,9-12 1,-7-1 556,-9 1 0,-4 0-587,-7 2 0,-5-1-15,-3 4 1,-3-1 984,-3 5 0,-3 0-903,-1-21 1841,-6 13-1864,-4 12 1267,-2 10-1473,0 10 758,-1 4-697,-6 9 170,-10 5-153,-16 9-6,-11 4-167,25-9 1,-1 0 180,1 0 0,0 1 9,-24 13 16,6-1-16,5-3 5,4-4 11,4-5-5,2-2 28,2-6 17,4-3 72,8-3 390,6 0-339,7-2-40,5 0-111,3-6-57,7-4 1,14-7 22,2 2-3,10 3 0,5 2 6,-7 4 0,2 2-511,18-4 1,3 2 501,-5 4 1,0 3-9,4 3 0,1 2 16,3 3 1,1 4 0,-19-2 1,-1 2 0,0 1-4,19 9 0,-3 2-3,-5 2 1,-4 2-10,-9 0 1,-5 1 0,-9-2 0,-6 2-62,-2 26-744,-29 1-3107,-7-24 1,-4-1 3312,-4-2 1,0-2-1,-13 9 1,14-16 0</inkml:trace>
  <inkml:trace contextRef="#ctx0" brushRef="#br0" timeOffset="112058">21434 15347 16768,'0'-5'5158,"0"0"-5057,0 5-516,0-24 219,-1 25 252,0-17 6,-1 52-23,0-2-5,-3 20-3309,-8 1 3342,4-19 208,-7 6 291,7-28 330,1-3-134,3-7-398,1-11-112,-7-16 3207,1 2-3375,-6-22-6,5 5-16,0-16-37,9 20 0,1-1 9,6-19-28,2 5-23,8 21-50,-4 15-12,6 3 6,3 6 29,6 8 44,7 10 0,7 11-6,-5 1 0,-6-1 1,0 3-6,9 12-37,-10-7 0,-3 1 26,0 3-17,-9 6 39,-14-27 123,-1-1 213,-1-9 135,0-12-415,-4-10-39,2-5 11,-4-22 0,5-1-6,10-13-14,1 25 1,3 3 13,14-14-22,3 10-11,-4 17 11,-3 9-22,18 6 27,-1 11-21,9 11-29,-15 3-22,3 12 5,-11-2-61,5 11-334,-15-14 0,-3 1-3484,5 27 3941,-10-26 0,-3-3 0,-2 3 0,-3-15 0</inkml:trace>
  <inkml:trace contextRef="#ctx0" brushRef="#br0" timeOffset="112368">22487 15440 26732,'-21'-36'-622,"4"8"-599,17 28-8610,1 7 8819,0-3 0,0 4 0,0-6 0</inkml:trace>
  <inkml:trace contextRef="#ctx0" brushRef="#br0" timeOffset="113785">22844 15396 20593,'-1'-5'2594,"1"2"-7661,0 3 5028,1-27 1453,5 29-1420,7-9 866,-3 27-854,4 14 27,-11-9 23,-1 6 3415,-5-5-3191,-1-6-79,0-9 729,1-7-638,3-4 44,2-9-286,3-11-22,8-17-17,2 4 0,4-1-3,-1 2 1,1 2-121,1-1 0,0 2 140,18-14 0,-14 22-62,-4 6-16,-1 9 33,-1 14 0,1 1-11,18 15-16,1 2-38,-6-5 1,-1 1-8,13 8-158,-9-4 0,-1-2-5,-5-3-59,-3-3 0,1-1-338,9-1 442,7-2 67,5-9 230,-12-9 150,-3-4-55,-18-1 476,-5-1-241,-8 4-62,1 0-234,-3 3-96,0 2-96,2 1 68,5-1 12,8-2-18,1 0 6,12-7 56,4-6 0,0-6 11,0-11 18,-14-5-57,-7 4 123,-4-11 101,-8 3-3482,-6 4 3309,-1 7 100,-10 13-129,5 11-83,-6 0-18,2 13 35,3 2-7,-16 33 1,7 2-18,7-8 1,1 0-22,-2 16 1572,12-13 0,4 1-2021,11 11 112,0-15 1,5-1-566,30 10-129,-15-28 0,3-2 458,24 0-24,4-18 0,1-6 636,-2-4 59,-20 2 0,5-3 1,-6-1-164,-8 0 1,-3-2 354,7-5 1,-1 0-31,13-13 213,-17 9 0,-3 1-110,-2 1 365,15-19 475,-24 24 316,-5 4-1296,-5 7 386,-6 9-867,-6 5 364,-9 9-39,-16 13 16,-15 12-14,19-17 1,0 0-9,-1 0 0,1-1 11,-13 10 85,1-1 262,26-20 236,-2 1-185,16-17-263,5-8-96,1-4 79,16-22-68,-2 12-27,8-10-12,-5 16-44,-3 9 16,-5 7 1,16 10-18,-2 8 12,15 10-11,-6 6 22,0 3-17,5 3 17,-13-12 17,16 0 5,-12-17-22,14-10 28,2-12-22,-11-5 24,-10-4 1,-2-5-369,-8 4 0,-1-3 360,8-17 1,-1-5-546,-6 1 1,-4-3 553,-3-5 0,-2-1 30,-5 13 1,-2-1-1,-1 3-27,0-2 0,-3 2 125,-6-19 1,-4 8-3,-1 18-85,-7-12-139,11 41 535,3 9-557,-3 16 1275,2 4-1195,-3 16 1,-1 5 5,4-5 0,-1 2-341,-1 19 1,1 3 298,4-7 1,2-2-43,4 1 0,3-1-134,8 7 0,2-3 69,-4-17 1,1-2-468,7 9 0,2-5-2321,6-1-6846,3-2 9786,-7-16 0,-11-13 0,-7-5 0</inkml:trace>
  <inkml:trace contextRef="#ctx0" brushRef="#br0" timeOffset="113951">24875 15063 24301,'36'-43'-691,"0"0"0,3 3 1,5 10 690,11 22 0,-1 9 0,8-5 0,-3 2 0</inkml:trace>
  <inkml:trace contextRef="#ctx0" brushRef="#br0" timeOffset="114185">25745 14781 21493,'49'-1'-650,"0"1"0,0-1 1,-2 1-1,-2 0 1,-2 1 649,3 3 0,-5 1 0,7 0 0,-9 1 0</inkml:trace>
  <inkml:trace contextRef="#ctx0" brushRef="#br0" timeOffset="114375">25982 15129 17636,'-8'1'5814,"3"-1"-5013,5 0-191,0 0-834,20-7-521,27 0-454,-10 0 1,4-1 519,12 0 1,-1 0-1,8-1 1,-9 0 0</inkml:trace>
  <inkml:trace contextRef="#ctx0" brushRef="#br0" timeOffset="115159">26561 14831 21203,'41'-16'-934,"-1"0"0,1 0 0,18-6 1,0 7-1568,-12 14 0,-1 7 1468,1 1 1,-4 1-1,6 3 1,-12 2-1</inkml:trace>
  <inkml:trace contextRef="#ctx0" brushRef="#br0" timeOffset="115751">26663 15082 19484,'46'-13'-359,"-1"-1"1,-4 3-1,1-1 1,1 1-71,17-4 1,1 0-1132,-12 3 0,2-1 1,-4 1 1161,-1 1 0,1-2-592,4-1 1,3-2-1,-5 1 651,-6 1 0,-1 0 393,1 0 0,2-2 0,-6 0 1072,-8 0 1,-6 0-259,4-5 1014,-15-4-6,-17 9 1593,-3-4-1200,-7-1 83,3 6-1613,0 2-267,6 8-298,1 3-326,2 1-296,0 7 415,0 10 38,1 15-5,-1 2 0,1 16 0,0-6-17,0-10 1,0-1 5,0 10 39,-2 15 28,1-40 28,-1 4 616,2-18-482,0-6-39,5-9-112,4-12-27,2-4 21,10-21-15,2 2 4,-3 12 0,2 0-42,-3 6 1,1 2-6,3 0 0,1 2-54,11-3 7,-8 14-80,3 7-33,2 16 51,4 9-74,6 14-38,-8 7 61,-8-5-375,1 11-1591,4 4-958,4 2-227,-12-24 0,1-2-1118,10 3 4426,3-9 0,-23-13 0,-1-2 0</inkml:trace>
  <inkml:trace contextRef="#ctx0" brushRef="#br0" timeOffset="116057">28542 14893 21836,'28'-51'1167,"0"-1"0,-2 1 0,-8 13-1041,-16 31-283,0-3-399,-2 11 478,-6 18 89,2 4-6,-3 18 45,7-2-50,4-8 11,16 10 39,1-19 1,5 5 178,11-16-61,-8-12-28,15-9-21,-7-13-2,-1-12-27,-2-9-299,-4-6 237,-6 2-34,-6 2-22,-8 15-605,-1 2-862,-5 18-1149,3 2-3803,1 18 5621,3 5 0,-4-1 0,-1-4 0</inkml:trace>
  <inkml:trace contextRef="#ctx0" brushRef="#br0" timeOffset="116683">29164 15068 24166,'26'-34'110,"0"0"1,1 1 0,11-18 0,-2 2-72,-10 12 0,-2 1-659,1-7 1,0-1 664,-2-2 0,-1-1 22,-2 1 1,-2 1 30,-4 4 0,-1 2 324,-3 8 0,-2 1-153,1-12 148,-5 19-120,-4 8-130,-2 12-195,1 0 735,-2 3-814,-4 6 107,-18 19 6,-7 15 5,10-9 0,0 3-408,2 3 1,2 2 393,4 2 0,2 1 0,4 0 0,3-1-197,6-2 1,4-1 207,3-4 1,4-2-4,5-3 1,4-4-6,3-2 0,3-4 8,2-4 1,3-2-12,3-5 0,1-3 11,0-5 1,1-3 2,0-4 0,0-3-6,-1-6 1,-1-3-364,1-5 1,-2-4 365,2-5 1,-1-4-1,1-8 0,0-2 3,-11 12 0,-1-1 1,0-2-404,-1-1 0,0-1 0,-2 0 410,-1 0 1,-1-1 0,-1 3 6,1-7 0,-3-1 57,-3-11 0,-5 1-46,-6 23 1,-3 2 78,-2-12 1,-4 2-43,-12-5 656,-3 13-724,4 14 1248,6 9-1337,1 14 789,-5 17-716,-8 22 8,7-8 0,2 3-558,-2 11 0,3 4 529,4-13 1,2 2-1,2 1-9,0 3 0,2 1 0,0 1-36,2 0 1,2 1-1,0-1-67,2 0 1,1 0-1,1-1-133,1-2 1,2 0 0,1-1-281,2-1 1,1 0 0,1-1-1158,6 18 0,2-1 1714,0 2 0,-1-5 0,-7-23 0,-2-4 0,5 22 0</inkml:trace>
  <inkml:trace contextRef="#ctx0" brushRef="#br0" timeOffset="117090">23575 16462 13330,'-63'4'154,"0"1"0,0-1 0,0 1 1,0-1-1,8 0 0,1 0 1,0 0-1,2 0 0,1 0-178,-6 1 0,0 0 1,4-1-1,2 0 427,4 0 1,2 0-1,6-1 93,0 1 0,10-4 744,17-6-1223,63-11 5,-16 6 1,7 0-1,4-1-537,2 0 0,4-1 0,4 0 0,1 1 520,1-1 1,2 0-1,2 0 1,2 0 0,1 1-217,-11 1 1,1 1 0,1 0 0,1 0 0,1 0 0,0 0 0,2 0 202,-3 1 0,1 0 0,1 0 1,1-1-1,0 1 0,1 1 1,0-1-1,1 0-95,-4 1 0,1-1 0,1 1 0,0 0 0,0 0 0,1 1 0,0-1 0,0 0 0,1 0 102,-5 1 0,2 0 1,-1 0-1,1 0 1,0 0-1,0 0 1,1 1-1,-1-1 1,1 0-1,-1 1-99,2-1 0,1 1 0,-1-1 1,1 1-1,0-1 0,0 1 0,0 0 1,0 0-1,0 0 0,0 0 100,1 0 0,0 0 0,-1 0 0,1 0 0,0 1 0,0-1 0,0 1 0,0-1 0,0 1 0,-1 0-2,1 0 0,-1 0 1,1 0-1,-1 0 1,1 0-1,-1 0 0,1 1 1,-1-1-1,0 1 1,0 0 1,-1-1 0,0 1 0,0 0 0,-1 0 0,1 0 0,-1 0 0,1 0 0,-1 0 0,0 1 0,0-1-6,-3 0 1,1 1 0,0-1 0,-1 1 0,1-1 0,-1 1 0,0-1 0,-1 1 0,1 0 0,-1-1-12,3 1 0,-1-1 0,1 1 1,-1 0-1,0-1 0,0 1 0,-1 0 1,-1-1-1,0 1-60,3 0 1,-1-1 0,-1 1 0,0-1-1,-1 1 1,0-1 0,-1 1 0,-1-1-319,10 0 0,-1-1 0,0 1 0,-2-1 0,-1 0 0,-1 0 424,4 0 0,0-1 0,-2 0 0,-4 0 0,-4 0 0,2 1 0,-6 0 0,-3-1 0,4-1 0,1 0 0</inkml:trace>
  <inkml:trace contextRef="#ctx0" brushRef="#br0" timeOffset="117603">26682 16809 20016,'-27'-44'530,"1"1"0,-1 3 1,-2 8-167,-28 16-168,25 11 0,0 1 79,-31 1-225,16 6-78,-3 14-28,27 5 28,-4 17-56,17 5-39,17 9 17,15 5-203,-2-28 0,5 0 300,6 1 1,4-2-425,5 0 1,3-3 418,3 0 0,1-2-1,-2-2 1,-1 0-20,-6-4 1,-3 0-57,13 12 129,-25-8 119,-31-4-85,-29 0-79,-7-7 0,-5-1 0,2-2 1,-3-1-361,-12-1 0,1-2 312,22-2 1,2-2-337,-2-4 1,2-2-2663,-3-11 3052,4-13 0,20 13 0,13-1 0</inkml:trace>
  <inkml:trace contextRef="#ctx0" brushRef="#br0" timeOffset="118318">27223 16643 20201,'0'-4'3361,"0"1"-3064,0 3-281,-10 16-27,10 17-28,-6 6 5,11-6 1,3 1-34,8 25-102,-6-22 0,-1 2 6,1 4 1,-3 0-310,-5-7 1,-1-1 207,-5 26-313,-21-15 28,-3-23 196,-6-5 73,-4-34 308,13-16 51,3-13 173,12-13 173,7 11-156,2 1 381,1-14-571,6 31-68,0-9 196,16 17-302,13 6 45,21-5-341,-7 9 0,3 1 385,-4 2 1,0 0 13,12-1 0,-3 0-5,-20 4 0,-2 1 5,-1-1 1,-2 0 108,4-2 141,-9 3 16,-13 1-78,-14 3-156,-14 1 1289,-15 7-1307,-10 4-50,-8 8-22,10 5 39,11-4-107,3 17 73,16-18-55,8 27 128,21-20 72,19 9-49,-1-17 66,18-6 214,-2-15 5,-3-9 101,-4-9-73,-27-10-79,-11-6-33,-8-5-66,-9-3-3416,-6 1 3303,-2 10 28,-12-4-68,9 20-55,-2-3-483,9 14 147,7 5-600,2 7 45,5 9-919,11 15 147,3 0-6577,23 12 8262,-7-14 0,-5-4 0,-11-13 0</inkml:trace>
  <inkml:trace contextRef="#ctx0" brushRef="#br0" timeOffset="118774">28165 16904 16160,'0'3'-135,"4"14"2502,4 39-2367,-1-23 0,1 0 0,8 24 5,-2-12 1,0-1-17,2 2-12,1 2 1,-2-1 11,-3-5 28,2 10 1461,-11-32-1243,-8-11 761,-9-14-912,-14-10 11,-14-17-25,17 9 0,-1-4 5,0-8 1,1-2-14,2-7 0,2-3 1106,4-5 0,3-1-1084,4-3 1,3 0-7,4 1 1,2 2-49,5 2 1,2 2-45,-2 13 0,4 2-101,11-9 0,5 4 115,16-5-20,-9 14 0,3 4 6,-2 10 0,2 4-6,3 2 1,1 4 5,2 2 0,1 5 3,0 3 0,-1 4-20,-1 4 0,-1 4 11,-5 3 1,-2 3 2,-6 2 0,-4 2 11,2 27 40,-34 2-50,-12-13-7,-7-16 0,-7-3-474,-12 0 1,-5-2 414,-1 0 1,-3-2-175,13-5 1,-2-2-1,2-1-1438,-9-3 0,5-2-1443,12-2 0,2-2 2662,-20-3 0,38 0 0,4 0 0</inkml:trace>
  <inkml:trace contextRef="#ctx0" brushRef="#br0" timeOffset="119134">26418 17986 8484,'-44'6'858,"1"-1"0,0 0 1,-8 2-1,5-2 2611,-15 2-3043,42-5 1231,40-7-1461,39-9-95,-6 2 0,8-1-212,-7 1 0,5 0 0,2 0 186,-7 2 1,3 0 0,1 0 0,2 0-43,-7 2 1,1 0-1,2 0 1,0 0-1,0 0 20,5-1 1,0 1 0,1 0 0,0 0 0,0 1-18,-8 0 1,-1 1-1,1 0 1,0 0-1,0 1 1,0-1-300,-2 0 0,1 1 0,0-1 0,0 1 0,-1 0 0,-1 0 309,8-1 0,-1 1 0,-1 0 0,0-1 0,-2 1-186,8 0 0,-2 0 0,-1 0 0,-2 0 186,7-1 1,-3 1 0,-3 1 139,-13 0 1,-4 0 0,-3 1-100,2 0 0,-9-1 1088,-6-3-8260,-51 0 7085,-19 1 0,5 1 0,10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16:12:34.5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4466 3913 13413,'10'-42'4906,"-1"-1"1,-2-12-4653,1 8 1,-2 2 496,-11 3-303,-2 27-291,-5 5-169,-2 20 18,-6 20 0,3 7-6,1-3 0,0 4-384,0-1 0,-1 3 307,1 3 1,0 4-1,0-2-58,0 3 1,1 1-839,3 5 1,2 6-1,4-5-3660,7-7 1,4-2 4632,0 16 0,2-5 0,7-4 0,-3-27 0</inkml:trace>
  <inkml:trace contextRef="#ctx0" brushRef="#br0" timeOffset="383">4489 3423 13918,'-53'-9'902,"0"0"0,-1 0 0,11-1 0,1 2 0,0 10-460,-10 21 1,0 15-1,6 0-1999,13-8 0,4 1 1,-2 2 1593,-12 10 0,-3 2 1,5 1 8,11 0 1,4 1 0,5-1 73,6-5 0,3 0 1,1 1-106,-1 10 0,2 2 0,3-1-10,2 9 1,8-2-12,4-14 0,5 1 1,6-4-18,7-5 1,6-4 0,2-2 14,2 0 1,2-2-1,4-3 6,9 0 0,4-4 1,0-7 2,-2-9 1,0-5 0,-2-3 9,12 0 1,1-7 60,-5-8 1,3-7 0,-5-3-370,-2-7 0,-3-3 355,-10 8 0,2-1 0,-5-3 76,-8-1 1,-4-1 0,-4-3-189,-6-2 1,-3-3-1,-1 2 96,5-10 0,-4-3 308,-6 4 1,-4-4 0,-3 2-327,-6 5 0,-4 1 1,-1 1-9,1 0 1,-2 0 0,-3 1-19,-3-3 0,-3 0 1,-2 7 146,-13-1 0,-1 9-173,6 8 0,-3 7-317,-25 8 1,-1 7-88,28 4 1,0 3 431,-11 5 0,-4 3 0,9-1 0,2 3 0,-14 11 0</inkml:trace>
  <inkml:trace contextRef="#ctx0" brushRef="#br0" timeOffset="1165">7996 3889 21679,'-15'8'449,"-3"3"-281,-2 6 17,-10 3 33,-9-2 74,-2-7 72,1-5 302,4-19-481,13 1 95,1-24-146,16 2-67,3-12-33,13 1-45,10 6-12,14 8 23,-2 12-20,0 10 1,2 4-14,22 5-199,-15 4 0,0 3 178,-8 5 1,-3 4-3,-5 5 0,-5 4 19,-5 3 1,-8 4 28,-9 6 0,-9 2-812,-9 5 1,-7 1 800,1-10 0,-3 0 1,0-1 6,-10 9 1,-3-1 0,-3 0 0,-3 2 0,2-5 30,4-5 1,0-2-131,4-4 0,-1 1 0,3-5 212,-15 3 252,7-28-235,29-15 217,3-13-379,37-8 32,-2 13-5,5 8 1,4 3-63,29 6 45,-31 3 1,4 1 93,26 4 0,3 3-310,-14-1 1,1 0-147,-2 1 1,3 0-1,-2 0-669,-6 0 1,-1-1 0,0 0 1064,4 0 0,-1-1 0,-3 0 0,-5 0 0,-3-1 0,27 1 0</inkml:trace>
  <inkml:trace contextRef="#ctx0" brushRef="#br0" timeOffset="1526">8302 3479 14727,'-61'-16'809,"0"-1"1,0 1-1,14 7 1,-1 1-1,0 3 1,0 4-616,0 4 1,0 3-1,-1 3 1,1 2-1200,-3 3 0,-1 2 0,1 2 0,0 2 1070,-1 3 1,0 2 0,1 1 0,1 2-23,1 1 1,1 2-1,2 1 1,1 2-16,3 1 0,1 2 0,3 1 0,2 2 7,3-1 0,3 1 0,3 2 0,2 0-19,-2 15 1,5 2 0,6 0 11,9-2 0,5 0 0,8-2-117,6-2 0,8-3 1,6-3 91,9-3 1,7-4 0,5-5-2,-5-11 1,3-2 0,2-3 0,1-3-16,6-1 1,2-3-1,2-3 1,0-1 5,-8-3 0,0-1 1,1-2-1,1-1 0,-1-2-249,1-1 1,1-2 0,0-1-1,0-1 1,-1-1 267,0-1 0,-1-2 1,1 0-1,-2-1 1,0-2 17,9-4 1,-1-2 0,-1-1 0,-1-2 96,-6 0 1,0-2 0,-2-1 0,-2-1-52,7-7 1,-2-3 0,-5-2 83,-6 1 1,-4-2 0,-3-1-104,-7 1 1,-4-2 0,-4 0-27,-3 0 1,-4-1 0,-3 0-1,-6-19 0,-8 2-37,-6 2 1,-7 5-40,-9 5 0,-9 6-249,2 17 0,-6 3 1,2 3 147,-3-1 1,-2 6-1426,-9 7 1,-6 5 0,6 3 1538,12 3 0,2 1 1,-9 1-1,6 0 1,9 1-1</inkml:trace>
  <inkml:trace contextRef="#ctx0" brushRef="#br0" timeOffset="2192">11570 3778 20464,'10'-46'433,"1"0"0,-1 5 0,1 5-365,11 10-52,-3 9-16,24 2-50,-3 11 25,-8 5 0,1 3-142,-1 4 1,-1 3 90,2 3 1,0 4-74,-2 2 1,-3 3 13,-5 1 1,-4 2 50,-2 30 112,-28-21 0,-10 1 34,-1-5 0,-3-3-20,-5 1 0,-2-3 86,0-6 1,0-3 241,-11 0 249,-7-4 36,14-12-39,11-11-162,11-6-202,7-5-151,11 2 156,7 2-240,13 5-17,12 6 0,12 7-1696,-9 6 0,1 3 1690,17 6 0,-13 1 1,-2 3 33,5 13-42,-21-6 0,-5 2 3,-9 24 5,-17-2-8,-18-23 0,-7-4-368,-3-3 0,-3-2 278,-12 4 0,-6-1-258,10-8 0,-3-2 0,1-2-549,-13 1 1,1-3 8,4-2 1,2-4 901,9-9 0,6-3 0,12 2 0,-7-7 0</inkml:trace>
  <inkml:trace contextRef="#ctx0" brushRef="#br0" timeOffset="2566">11731 3264 15137,'-8'-4'1663,"-26"-2"1,-12 4-894,1 14 1,-2 5-1743,-2-5 0,-5 0 1,4 3 1094,8 4 0,3 2 0,0 4 47,-7 7 0,1 4 0,2 1-92,5-1 1,2 2-1,0 3-52,2-3 1,0 1 0,1 3 0,2 3 6,5-3 1,1 4 0,2 1 0,2 0-1,1-1-14,1 3 1,2 0 0,3-1 0,3 2-30,3 5 0,3 3 0,2-2 1,5-6-17,5 15 1,12-6-37,16-10 0,10-1 1,0-8 24,-5-9 1,6-5-4,-2-4 1,8 2 0,3-3 0,-3-5-4,6-6 0,-1-5 0,4-4 34,-8-3 0,4-2 0,2-2 0,-1-1 0,-4 0 23,-3 1 0,-4 0 0,0-2 0,2-4 20,0-2 1,3-4 0,1-2 0,-4-1 0,-5-1 36,3-6 0,-6-3 1,-1-3-14,-4 3 1,1-1 0,-1-4 0,-4-2-10,1-8 0,-3-4 0,-3-2 0,-2 2-20,-5 4 0,-3 1 1,-1 0-1,-1 0-5,3-14 1,-3 1-1,-4 1 34,-5 7 0,-4 0 0,-9 3-190,-13 1 1,-9 3-1,-2 3 128,2 5 0,-2 2 1,-4 3 1,-17-5 0,-7 4 0,3 8-9,-4 10 0,0 9-47,8 5 0,-3 3 0,6 3-57,3 1 1,1 3-402,-3 5 1,-3 3-1,3 3 516,7 3 0,3 1 0,2-1 0,-6 0 0,4 0 0,6 1 0,0 1 0</inkml:trace>
  <inkml:trace contextRef="#ctx0" brushRef="#br0" timeOffset="3575">15370 3950 19126,'16'-47'1379,"1"-1"1,0-4 0,-3 6-708,-4 12-381,-1-2-414,-9 28-34,-1 11 163,-3 13 16,-1 5 6,-1 9 0,0 5-204,1-4 1,1 1 180,-1 16 1,1 3-305,2-8 1,2 0 303,3-2 1,2-2-17,5 17-341,19-3 408,-13-33 246,22-1-106,-11-32 314,16-13-298,0-14-4,1-5 626,-5 1-632,-10 8-152,-11 12 395,-6 9-479,-6 17 45,2 15 0,-1 19-5,2 20-12,-2-6-356,0-8 0,0 0 267,10 18-1572,-2-17 1,1-3 1553,13 9-111,1-23 0,5-7-1053,-2-12 1,2-4 1222,0 3 1,0-5-248,6-14 0,-4-5 273,-2-12 25,-4-11 0,-1-6 11,-13 7 1,-3-3-4,-1 1 1,0-3 0,-3 0 5,-1-18 0,-6 0 2,-3 21 0,-1-1 1,-3 0-9,-1 1 1,-2 0-1,-2 0 1,-10-18 0,-4 1-12,4 22 0,-3 0 1,-2 2-117,-3 2 1,-2 2-1,-3 2 133,-3 3 0,-3 3 1,-3 3 10,-3 3 0,-3 4 1,-2 3 3,-4 4 0,-3 4 0,1 3-2,-6 5 1,0 5-1,0 3 99,13 0 0,0 2 0,1 3 0,0 2-116,-2 4 0,2 2 0,0 3 0,1 2-5,0 4 1,2 1 0,0 3 0,3 2 37,0 4 1,2 1-1,2 2 1,3 2-41,3 1 0,1 2 0,4 1 0,2 1-2,4-1 1,3 1 0,3 0-1,4 0-111,5-4 1,3 0 0,5 0-1,3-2 116,9 11 1,6-2 0,7-4 3,7-5 1,7-4 0,4-4 1,-7-13 1,3-2 0,2-3 0,2-1-12,4-2 1,2-2 0,1-3-1,1-1-12,4-2 0,1-2 0,0-3 0,2-1-4,0-3 0,2-1 0,0-4 0,2-2 28,-4-4 0,2-3 0,2-2 0,-3-1 0,-4 1-103,-4 0 0,-3 0 0,-1-1 1,2-4 117,0-1 1,3-4 0,0-1 0,-3-2-1,-5 0 16,1-6 0,-5-3 1,-1-2-30,-5 3 1,0-3-1,0-1 1,-4-2 19,-5 0 1,-1-2 0,-3 0-1,-3-2-14,2-13 1,-4-2 0,-4-1 211,-6 2 1,-5 0 0,-2 3-231,-4-8 0,-10 2 123,-10 11 1,-8 1 0,-4 7-175,-10 4 1,-6 5-1,2 2 1,-4 0 0,-1 6 6,5 8 1,-1 4 0,1 3-267,0 2 0,-1 1 1,2 2-1159,3 3 1,1 2 0,2 1 1340,-9 2 0,6 2 0,-8 4 0,28-2 1</inkml:trace>
  <inkml:trace contextRef="#ctx0" brushRef="#br0" timeOffset="4292">20393 3774 15115,'-2'-5'6144,"0"1"-3623,2 4-2532,-29-56-51,9 42 51,-5-15 0,-5 3 11,-23 32-289,18-2 1,-2 1 299,-6 2 0,0-1 14,0 0 1,1-1 49,4-1 1,3-1 210,-17 0 84,23-3-302,17 0-108,9 0-94,3 1 50,0 5 84,2 8 56,2 23-34,0-7 442,0 24-425,-3-12-5,-5 10 0,-1-3 27,-5-8-5,0-12 45,3-10 213,3-10 274,3-6 84,1-3-207,0-5-303,2-7-122,3-11-46,6-9 12,9-7 10,8 3-27,9 5-6,4 11-27,1 9-7,-2 10 1,0 15-17,-2 12-12,-4 14-10,-11 5-7,-15 6-32,-24 2-66,-1-25 1,-4 0-191,-7 0 0,-4-2-313,-5-1 0,-2-3-1014,-1-3 1,-1-4-2625,1-4 0,2-4 4335,-21-4 0,26-5 0,18-4 0</inkml:trace>
  <inkml:trace contextRef="#ctx0" brushRef="#br0" timeOffset="4682">19812 3279 17412,'-44'-4'716,"0"1"1,1 0 0,-2 2 0,2 2 0,0 5-370,-11 11 1,2 8-1233,14-4 0,1 3 0,0 2 937,-2 5 1,1 4-1,2 2-411,-1 6 1,2 2 0,3 4 380,1 3 1,2 3-1,4 2-5,8-12 0,2 0 0,3 2 0,2-1-10,1 2 0,3 0 0,3 0 0,3-1-28,3 1 0,2 0 0,4-1 0,2-1-28,8 15 1,5-3-1,5-1-1,-3-16 1,3-1 0,3-1 0,2-3-194,3-1 1,3-3-1,2-1 1,2-3 218,2-2 0,3-1 1,1-4-1,1-2 47,1-2 1,2-3 0,0-3 0,1-3 29,-1-3 0,0-3 1,1-3-1,-1-3-7,0-2 0,0-3 1,-1-2-1,-1-3-8,-2-2 0,0-3 0,-1-2 0,0-3 4,-6 0 1,2-4-1,-2-2 1,-1 0-1,-2 2-25,7-7 0,-3 1 0,0-5-2,-4-1 0,2-6 1,-3 0-1,-6 0-8,-5 1 1,-5 0 0,-1-3-14,-3 6 0,0-3 1,-2-1-1,-3-2-21,-4-4 1,-4-3-1,-3 0 1,-3 2-2,-6-6 0,-6 2 0,-2 1 22,-1 2 1,-3 2-1,-8 5 13,-11 5 1,-7 6 0,-3 4-376,2 8 0,-2 5 0,-3 2 350,3 1 0,-3 1 0,-1 1 0,0 2-62,-1 3 0,-1 2 0,0 2 0,-2 3-282,5 3 0,-3 3 0,1 2 1,1 1-1,3-1-342,-10 2 0,5 1 0,-2 3 704,6 2 0,-2 2 0,4 0 0,9-1 0,-11 8 0,5 1 0</inkml:trace>
  <inkml:trace contextRef="#ctx0" brushRef="#br0" timeOffset="5326">24105 3952 16874,'20'-41'1502,"-1"1"1,1-1-1,6-9 1,-9 5-1212,-16-2 62,-18 18-174,-11 16-22,-33 5-129,29 12 0,0 3-9,-9 5 1,0 6-12,-2 14 1,5 6-2135,10-11 1,2 1 2125,-1 9 0,3 3-20,7 7 0,5 1 95,4-7 1,4 2-90,2 17 0,6 0-3,10-13 1,5-4 7,0-10 1,4-2-1011,24 9 1,4-6 1032,-14-15 0,2-3 53,15 6 0,0-4 54,-17-10 1,-3-6 259,16-11 1792,-22-3-1899,-12-19 672,-20-11-895,-14-3-46,-1 18 1,-4 3-6,-6 6 0,-3 4-5,-24-7-12,11 13 0,-1 6-37,11 6 1,1 3 1542,-5 1 0,2 3-1713,-13 26 153,30-7-634,12 13 78,11-16-2359,20 20 2986,2-26 0,2-4 0,4 10 0,11-6 0</inkml:trace>
  <inkml:trace contextRef="#ctx0" brushRef="#br0" timeOffset="5658">24778 3496 14857,'-41'-33'553,"0"-1"0,-1 0 0,1 1 0,-4 4 0,-5 0 0,-1 2 0,1 4 0,2 5-1332,-8 5 0,2 6 0,-4 3 859,10 0 1,-3 0 0,-2 2 0,0 1-1,2 4-37,-5 3 1,1 3-1,1 3 1,0 3-19,0 3 0,1 2 0,1 4 1,1 2-8,2 2 0,1 3 0,1 3 1,3 1-5,3 3 0,2 1 0,2 3 0,4 1-6,4 1 0,2 1 1,3 2-1,5 1-4,5-1 0,3 1 1,4 0-1,5 0-164,8 14 0,8 1 1,8-3 161,0-16 1,6-1 0,4-2 0,3-2-17,7-1 0,5-2 0,3-2 0,-1-3-139,-6-5 0,0-3 0,1-1 0,3-2 137,1-2 0,2-1 1,3-1-1,-1-2 1,-1-2 2,3 1 0,-1-3 1,0-1-1,4-1 27,-6-2 0,3 0 0,2 0 0,0-2 0,0 0 0,-3-2 6,0-1 0,-1 0 1,-1-2-1,0-2 0,0 0 4,2-2 1,2 0 0,-1-3 0,-3-1-1,-4-3 13,10-8 1,-7-4-1,-4-5-177,-8-2 0,-4-4 0,-7-3-92,-7-4 1,-7-4 0,-6-1-430,-10-6 0,-7-2 0,-7 0-694,-3 10 1,-6 0 0,-2 1 0,-2 2 1354,-1 1 0,-2 2 0,-1 3 0,1 1 0,-1 1 0,1 3 0,2 3 0,-1 5 0,0 0 0</inkml:trace>
  <inkml:trace contextRef="#ctx0" brushRef="#br0" timeOffset="7348">3920 6238 19669,'22'35'1221,"-5"-6"-1039,-24 3 0,-7 4-65,4-6 1,0 2-353,-2 8 0,0 1 299,-1 5 1,1 0-414,3-11 1,0-2 398,-4 25 613,5-29 183,5-21-1,1-14-643,2-18-23,0-20-78,0 2 53,3 3 0,0-3-3,2 0 0,0 0-860,0 0 1,0-1 764,3-8 0,0 4-17,2 3 43,4 3 0,2 2-82,2 4-8,2 7 0,3 4-20,12 8 11,28 9 28,-6 19-17,-23 3 1,-2 3 5,9 18-6,-19-7 1,-3 2-1,6 23 9,-11-13 0,-2 2 781,-4-9 0,-3 1-773,0 2 0,-3-2-5,-1 4 605,-3-8-499,1-19 152,-1-10-174,-1-15-6,0-16 11,1-14-28,0 3 45,5-16 6,4 10-51,3 13 0,3-1-39,16-17-11,-8 25 0,2 2 267,12-1-262,17 6-19,-19 16 0,1 3-3,2 4 0,1 3-252,6 4 0,-1 5 243,-8 4 1,-4 3-14,15 15-17,-23-14 0,-4 4-281,-6 1 1,-5 3-765,1 0 0,-5 2 439,-5 9 1,-4-3 0,-2-3 0,-5-4 0</inkml:trace>
  <inkml:trace contextRef="#ctx0" brushRef="#br0" timeOffset="8209">4513 2166 22716,'-7'-4'258,"3"21"-180,5 33-42,0-15 1,-1 4-4,-1 11 1,-1 0-26,0-6 1,-2-3-230,1-1 1,-1-2 225,-5 14 200,3-28 265,2-3 507,1-15-406,1-21-548,0-1 49,-4-29-21,2 12-9,1-8 0,1-4-181,1 9 1,1-2 171,0-5 1,2-5 0,0 5-15,-1 1 1,2 2 14,4-16 0,2 2-26,0 21 0,1 1-5,4-5 0,1 0 0,1 6 0,2 3-9,24-17-16,-14 21-18,7 8-16,-15 14 0,4 9 551,-4 9-489,-6 16 33,-17 30-22,-6-15-227,-6-8 1,-4-2 215,-19 10 13,12-17 1,0-1-43,-11 11 40,5-1-11,21-19-6,5 8 17,7-3 11,28 18 28,22-8-346,-20-17 1,5-2 264,16-3 0,3-2-361,-3-2 1,2 0-386,-10-1 0,1 0 0,1 1 354,1 1 0,1 1 0,-6-1 1,-3-2-1,-4 1 0,25 8 0</inkml:trace>
  <inkml:trace contextRef="#ctx0" brushRef="#br0" timeOffset="10316">5217 3536 14535,'-19'-57'582,"0"0"1,0 1-1,6 4 1,2 1 0,10 1-337,15 4 0,9 2 1,2 2-1194,6-6 0,4 3 1128,0 5 0,4 0 0,1 1-357,-3 6 1,2 1 0,2-1 229,-2 3 1,2-2 0,1 1-1,2 0-170,1 0 0,0 1 1,3 1-1,1 0 191,1 3 1,3 0 0,0 0-1,0 1 1,-3 3-14,-4 0 0,-2 3 0,-1 0 0,4 0-4,2 1 0,3 0 0,1 1 0,0 2 0,-2 3-410,0 2 0,-1 4 1,-2 1-1,2 1 442,0-1 0,0 1 0,0 2 0,1 1-10,2 2 0,1 1 0,0 3 0,-4 2-205,2 5 0,-2 3 0,-4 1 71,7 5 1,-3 3 217,-14-2 1,0 4 0,-4 1-145,8 19 1,-4 3 12,0 1 0,-4 2 325,-4-3 1,-5 1-184,-10 3 0,-5-2 2023,-3 12-2054,-4-26 0,-2-1 275,-6 13 2192,-2-22-2331,-1 2 149,5-16-291,2-6-134,4-10-5044,7-7 4373,3-2 1,0 2-1,-3 3 1</inkml:trace>
  <inkml:trace contextRef="#ctx0" brushRef="#br0" timeOffset="11498">5346 6449 7811,'-7'0'4319,"1"-1"-3697,6 1 111,0 0-548,-37-21 470,30 25-100,-24-9-51,42 35-33,6 8-264,1-3-14,6-5 0,3 0-552,-2-6 0,3 0 432,15 12 0,4 0-751,1-4 0,2-2 760,-13-9 0,2 0 0,1-1 30,3 0 0,3 0 0,1-2 5,3 1 1,2-2 0,1-1-582,4 0 0,2-2 1,1-1 516,-13-3 0,2-2 0,-1-1 1,-1 0-25,5 1 1,-1-2 0,3-1 23,-6-2 1,3-1 0,3-1 0,-2 0 0,-2-2 17,1 0 1,-3-2 0,1 0-1,1 0-32,8 0 0,1 1 1,1-2-1,1 0 35,0-3 0,1 0 1,0-2-1,1 0-386,-7 0 0,0-1 0,1 0 0,0-1 0,1 1 374,2-2 1,0 1 0,0-1-1,2 0 1,0-2-178,-2 2 1,1-1-1,0-1 1,1 0 0,-1 0-1,-3-1 163,4-1 0,-2 0 0,0-1 1,-2 0-1,2 0-141,-1 0 0,1-1 0,-1-1 0,0 1 0,0-1 122,0 0 0,-1-1 0,0 0 0,0-1 0,0 1 1,-1-1 0,0 0 1,-1 0-1,0 0 0,0-1-3,0 0 0,-2 0 0,1-1 0,-1 0 0,0 0-24,-1-1 1,-1 1 0,0-1 0,0 0 0,-1-1 24,-1 1 0,0 0 0,-1-1 0,-1 0 0,0 0-4,-2 0 1,-1 1 0,0-1-1,-1 0 1,-1 0 0,8-5 0,0 0 0,-2 0 1,-1-1 6,-5 3 0,0-1 0,-2 1 1,-1-1 40,7-6 0,-2 0 0,-4 0 39,-5 3 0,-3 0 0,-3 0 78,6-12 0,-6 1 420,-7 4 1,-5 0-482,-5 4 0,-4 2 117,2-24 1599,-6 13-1660,-6 11 1549,-2 13-1538,-7 3 3145,1 9-3291,-2 0 394,5 6-433,3 1-84,2 1-33,0 0 100,0 5 6,-1 0 6,1 4-1,0-1-16,1-1-34,0 0-168,0 0-408,0 0-1043,1 1-4088,2 2 5752,1-3 0,-1-1 0,0-4 0</inkml:trace>
  <inkml:trace contextRef="#ctx0" brushRef="#br0" timeOffset="12216">8667 3462 18924,'-36'-42'216,"0"0"1,7-2 0,13-2-153,25 0 1,12 0-1104,5-8 1,6-1 1060,-6 13 0,3 1 1,1-2-765,6-2 1,1-1 0,2 0 748,-7 11 1,1-1 0,1 0 0,0 1-6,2 0 0,0 0 0,1 1 0,1 1-122,-1 0 0,2 1 1,-1 0-1,1 2 205,0 1 0,1 1 0,0 0 0,0 2-67,0 0 1,1 1 0,0 0 0,0 1 79,1 1 0,0 0 0,1 0 0,0 2 73,0-1 1,0 1 0,2 1 0,3-1 29,3 1 1,4 0-1,2 0 1,-1 0 0,-3 3-193,0 0 1,-2 2 0,-1 0 0,3 1 238,-1 1 1,2-1-1,1 1 1,-2 2-1,-4 3 118,7 2 0,-4 2 1,-2 4-241,-3 3 0,-2 3 0,-1 3 247,15 7 0,-3 8-269,-7 6 0,-4 5-273,-5 4 1,-5 4 259,-3 4 0,-5 1-567,-3 4 1,-4 0 125,-2 4 0,-3-2 56,-4-11 1,-2 2 216,3 16 1,-1-1-17,-4-22 0,0-1 134,3 16 1,0-2 136,-3-15 0,1-3 335,3 23 1173,-3-13-1650,-1-12 744,-1-10-899,3-7 1,-5-6 0,2-5 0</inkml:trace>
  <inkml:trace contextRef="#ctx0" brushRef="#br0" timeOffset="13550">11456 5035 17017,'-2'-3'1254,"0"1"-1435,2 2 477,2 13-196,0-2 282,5 23 9,0 4-65,2 15-250,-5-22 1,1 2-176,-1 1 0,0 2 209,1 1 0,1 1-46,0 2 1,2-1-9,2 2 0,2 0 3,3 1 0,1 0-23,4 1 0,2 1-5,3 1 0,3-1-597,2 2 1,3-1 581,2 1 1,3-1-23,1 2 1,1-2 2,2 1 0,1-1 6,1-1 0,2 0 6,-6-9 0,3 0 1,-2-3 7,2 3 0,1-1 7,0-3 0,3 2 0,-1-4 1,5 2 1,2-2-571,-9-5 0,4 1 1,0-1 562,3 0 1,1-2 0,0-1 7,3 0 0,1-1 0,1-1-2,2-1 1,1-1-1,1-1-378,-13-5 0,0 0 0,0 0 1,0-2 395,2 1 0,1-2 0,0 1 0,0-2-9,2 0 1,1 0-1,0-1 1,0-1-13,1 0 0,1-1 0,0-1 0,3 0 3,-2-1 1,4 0 0,0-2-1,-1 1 1,-4-1-10,-3 1 1,-3-2-1,0 1 1,3-1 6,4-1 0,4-1 1,2 1-1,-2-2 1,-4 0 5,-2-1 0,-4 0 0,-1-1 0,1 1-11,0-1 0,-1 1 0,2-2 0,4-1-172,-6 1 0,3-2 0,3-1 0,2 0 0,0-1 0,-2 0 0,-2 0 189,0 0 1,-3-1 0,0 0-1,-1-1 1,1 1 0,1-1-183,7 0 1,2-1-1,0 1 1,0-1-1,-2 0 1,-2 0 160,-1-1 1,-3 1-1,0-1 1,-3 0-1,-1 0 19,1-1 0,-2 0 1,-2 0-1,2 0-62,0-1 0,1-1 0,0 0 0,2-1 62,-3 1 1,1-1-1,1 0 1,-1-1 0,-3 2-10,1-1 1,-3 1 0,0 0 0,2-3 15,0-1 0,3-2 0,1-1 1,-2-1-1,-4 3-8,10-7 1,-5 2 0,3-3-13,-10 6 0,3-1 0,0-2 0,0 1 0,-2 1-4,0-1 1,-1 0-1,-2 1 1,1 0 0,11-9 1,0 1 0,0 0 19,-10 5 1,1 0 0,0 0 0,-3 0-2,3-2 0,-3 1 1,0-1-5,-3 3 1,-2 1 0,-2-1 529,2-7 1,-5 1-305,5-17-137,-16 21 1,-1 0 86,6-23 1,-3 0-164,-10 20 1417,2-8-1326,-7 20 1255,1-2-1171,-1 5 267,-4 8-402,0 3 3342,-2 7-5307,0-1 1,0 1 0</inkml:trace>
  <inkml:trace contextRef="#ctx0" brushRef="#br0" timeOffset="14774">12420 3619 14059,'-5'-6'1853,"1"2"-1685,-16-31 1,-2-11-1281,4-6 1216,2 14 1,-3-6-1,4 3-45,8 1 1,2 3-37,1 6 1,1-2 72,2-20 0,3-1-73,3 13 1,3-1-78,0 1 0,1-2 1,3 1 387,10-13 1,5 1-139,-6 17 0,1 1 0,3 0-28,2 0 0,3 0 1,1 1-177,1 1 1,3 0 0,0 1 59,3 0 1,1 1-1,1 0-288,2 1 0,1 0 1,2 2 472,0-1 1,2 1-1,1 1-30,2 0 0,0 0 1,1 2 82,3-1 1,-1 1-1,2 0-361,1-1 1,2 1 0,0 1 284,-14 6 0,2 1 1,-1 0-1,1 0-7,2 1 0,0 0 1,0 0-1,0 1 77,1 1 0,0 1 0,0 0 1,1 1-90,-1 1 1,1 1 0,0 0-1,0 1-29,0 2 1,-1 0-1,1 1 1,0 0-57,-1 2 1,0 0 0,0 2 0,0 0-268,-1 1 0,0 1 1,0 1-1,-1 1 89,14 3 0,-1 1 0,-1 2 156,-4 1 1,-1 1 0,0 5-53,3 6 1,0 3 0,-5 0-66,1 1 0,-2 4-48,-10-1 0,1 5 0,-6-1-285,-3 3 1,-5 1 553,6 9 0,-1 3-526,-6-1 0,-4 3 107,-1 11 0,-4-1-108,-7-18 1,-1 1 84,1 17 0,-3-1 79,-4-19 0,-2-2 147,2 10 1,-1 2 134,-1-5 1,-1 0 199,0 3 0,0-3 356,-3 12-312,-1-23 0,-1-2 1853,-8 1-1368,-6 5 450,-6-9-221,-14-5 7,8-11 1280,-18-3-1551,12-9 267,-10-6-1072,4-7 0,4-6 0,6-6-478,3-4-685,4-4-65,3-1 128,5 1 109,4 3 234,3 3 146,6 11 253,0 4 68,4 10 159,0 0-284,0 7 956,1 0-207,4 12-143,4 6-220,7 10-138,5 4 130,-2-11 1,3 1-62,14 10 306,-10-14 0,2-2-154,18-3 650,7-8 298,6-11-314,-9-6 825,-2-6-620,-13-1 1,0-2-235,9-4-659,-5 1 0,0-1 0,1-2 0,2-4 0,-12 6 0,-15 9 0,-7 4 0,-7 6 0,2 4-9831,8 12 7404,-4-5 0,5 5 1,-10-12-1</inkml:trace>
  <inkml:trace contextRef="#ctx0" brushRef="#br0" timeOffset="19924">18902 5058 19132,'-1'-36'336,"-1"0"0,-1-21-740,4 58 270,-1 5 268,2 9-38,2 14-12,4 26-23,1 0-305,0 4 278,5 3-6,2-7-1666,-1-9 0,2 0 1640,-5-14 1,2 1 21,4 7 1,3 3-1,-2-4-325,-4-10 0,1-1 314,5 8 0,3 5 0,-1-3-10,4 2 0,2 0 0,3 1 1,4 4 0,-2-4-358,2 3 1,2-1 347,-4-9 0,5 4 1,0-2-1,-4-5-304,1-1 0,1-2 325,9 6 0,6 3 0,-1-4 1,-13-11 1,-1-3 0,4 1 26,6 2 0,5 2 1,0-2-1,-2-1 330,-2 0 0,-2-3 0,6 1-322,0-2 1,7 0-1,2 0 1,-2-1 0,-8-3-300,-3-2 0,-5-2 0,5 0 281,2 0 1,7 1-1,2 0 1,0-1 0,-4-1 16,-3-2 0,-4-1 1,2-1-1,5 0 9,-2-1 0,4-1 0,5 1 1,1-1-1,-1 0 0,-2-1 1,-5 1-278,-1-1 1,-4 1 0,-1-2-1,1 1 1,5-1 250,2-1 1,4 0 0,3 0-1,1 0 1,-1-1 0,-4-1-1,-4 0 27,12-2 0,-6 0 1,-2-2-1,1 1-71,-12 2 0,0-1 0,1 1 0,1-2 0,3 0 52,-4-1 1,4 0 0,2-2 0,1 0-1,-1 0 1,-2 0 0,-3 0-126,5-1 0,-3 0 0,-2 0 0,1-1 0,2 0 103,-3 1 1,1 0 0,1-1-1,1 0 1,0-1 0,0-1 21,5-2 0,1-1 0,1-2 0,-1 0 0,-2 0 0,-3 1-95,-4 0 1,-3 0 0,-1 0 0,0 0 0,2-1 62,7-2 0,2-1 0,1 0 0,-1-1 0,-1 0 63,-4 0 0,-1-1 0,-1 0 1,0 0-1,-1-2-43,1 0 0,0-1 0,0-1 1,-2 1-1,0 0-17,3-1 1,-2 1-1,0 0 1,3-3 23,-5 1 1,4-2-1,1-1 1,-1-1-1,-3 2 1,-5 2 24,10-8 1,-7 2-1,1-1-39,-5 5 1,1-1-1,0-1 1,-3 0 40,5-7 1,-4 1-1,-2-3-100,-5 1 0,-2-3 0,-2 3 96,-4 6 1,-1 1 0,0-3 113,7-15 1,0-5 0,-6 5 341,-7 10 0,-3 1-448,4-7 1,-1-1 779,-7 13 1,-1 0-697,-4 3 0,0 1-89,4-14 1606,-3-8-1600,-6 36 3003,-2-1-3049,-1 7 1194,0 4-1205,0 4 6,0 0 173,0 3-111,-1 3 100,1-1-52,-1 2-15,2-3-220,0 1 117,1-2 102,0 3-118,0-1-218,2 5-88,-1-1-22,2 3 73,-2-2 5,0 0-94,1-1-70,1-1-33,1-1-1317,4 0-1387,0 0 2371,5 2 0,-9-4 0,1 1 1</inkml:trace>
  <inkml:trace contextRef="#ctx0" brushRef="#br0" timeOffset="23524">26816 3804 12746,'2'-7'4951,"-1"1"-3371,-1 6-1025,0 0-723,13-49 100,-9 43 197,5-19-17,-16 60-45,-3 7 73,-6 12-5,-2-6-71,7-18 1,-1 1 55,-2 2 0,0-1-25,-5 9 253,-2 4-130,15-32 729,-1 1 649,6-14-1299,1-9-179,3-11-68,4-17-28,0 0 6,7-22 17,1 1-462,-1 14 0,2-1 431,-2 8 0,2 2-9,4-2 1,0 3-6,8 0-11,9 7-17,5 17 22,4 3-3096,11 14 3096,-18 3 596,16 19-596,-20-3-11,-7-1 1,-2 1 10,-1 7 12,0 16-12,-20-17-2251,-4 5 2262,-5-11 2269,-6-3-2094,2-13 66,1-2-100,4-15-118,3-3 5,5-20-10,17-16-17,8-3 103,-7 21 1,0 2 152,13-4-348,16 2 430,-26 18 28,18-2-70,-9 15-36,4 9-57,7 11-297,-6 11-198,0 6 3169,-10-4-3511,-11-6 0,0 2-1507,3 15 177,4 10 1896,-8-1 0,-13-37 0,2 7 0</inkml:trace>
  <inkml:trace contextRef="#ctx0" brushRef="#br0" timeOffset="23741">28309 3834 20040,'49'-15'-911,"-1"0"0,1 0 1,-3 2-1,0 2 1,-2 6-1934,7 13 0,-3 6 1701,-8-3 1,-3 0-1,7 4 1,-23-6 0</inkml:trace>
  <inkml:trace contextRef="#ctx0" brushRef="#br0" timeOffset="23940">28410 4045 20367,'-44'3'1660,"0"0"0,5 1 1,10-2-1552,20-2-121,16 0-35,17-2-128,29 0 12,-14 0 0,3-1-268,8 0 1,4 0 32,-8 0 0,3-1 0,-3 1-444,2 0 1,0-1-387,-5 0 0,1-1 0,-3 0 1238,2-1 0,-5 0 0,19-3 0,-11 0 0</inkml:trace>
  <inkml:trace contextRef="#ctx0" brushRef="#br0" timeOffset="24691">29295 3749 25020,'-11'11'-540,"2"11"-29,6 28 67,1 7 183,-1 4 210,1-25 0,-1-1-24,-2 19 55,-1-7-341,0-18 374,3-16 742,1-3 828,1-7-1344,7-25-9,3-5-10,13-27-74,-7 24 0,2 0-1699,4-3 1,1 0 1669,-4 7 0,1 0 77,11-7 0,1 3 17,7-2-48,-11 12 0,1 3 115,9 4 20,-3 11 40,-1 15-141,-2 11-127,-4 14-139,-6 10-157,-9 7-170,-7 3-149,-4 1 2997,1-3-3286,3-6 90,5-8 274,2-15-581,20-7 653,1-14 454,0-7 1,0-3 445,10-5-241,-11-5 1,0-3-405,8-19 267,-14 12 0,0-2 48,-2 0 0,-1 0 292,19-21 211,-12 7 95,-11 10-571,-11 8-239,-6 8 127,-5 8-50,1 3 18,-13 14 271,0 5-466,-8 24 10,10-9 197,4 20-5,17-15 21,7 12 14,12-6-10,4-6 68,2-12 49,-1-11-6,2-11-2,2-13-5,1-11-17,-1-13-24,-4-11-36,-7-5-40,-7 1-18,-4 4-24,-5 11-153,-3 9-594,-1 12-1147,0 8-4066,2 9 5985,-1 3 0,0 1 1,-4-2-1</inkml:trace>
  <inkml:trace contextRef="#ctx0" brushRef="#br0" timeOffset="25424">30557 4304 13754,'0'6'7388,"-1"0"-6363,1-6 409,0 0-1143,20-23-72,-4 9-79,21-20-45,-5 11 6,6-5-29,5-6-352,1-9 327,-21 17 1,-1-2-18,0-5 1,-2-1-17,1-3 0,-2-1-8,1-2 0,-2 0-1,1 1 1,-2 0 2,-1 3 1,-1 1 2,-2 3 0,-1 2 73,4-21 56,-7 12 11,-5 11-44,-3 10-141,-1 10-78,-2 5 56,-4 10 415,-17 20-359,-4 13-541,-5 6 541,15-16 0,0 1 17,-5 27-12,9-21 1,1 2-1613,3 10 1,3-1 1600,2-14 1,3-1 5,5 12 0,5-2-175,7-3 186,11-2 0,5-2-6,-7-12 1,2-3 19,18 11 1,1-3-4,7-4 9,-19-14 0,-1-6 14,8-13-23,11-11-11,-26 2 1,-1-4-7,2-6 1,0-3-183,1-4 1,-1-3 165,4-5 0,-1-1-131,1-2 0,-1-2 147,1 1 1,-1-2 11,2-7 1,-3 2-16,-9 17 1,-2 0 3,1-16 0,-4 2 2712,-8 11-2718,-5 5 0,-4 1 247,-9 1-247,-8-1 485,-3 11-525,-3 10 977,8 10-954,-8 13 161,5 14-163,5 2 1,1 4 19,2 0 0,2 3-482,0 11 0,2 0 478,4-12 1,2 0-4,3 11 1,3 1-85,1-6 0,1 2 0,2 1 1,1 4 0,-1-4-289,1 3 1,-1 0-189,1 4 0,-1 4 0,-1-7-533,-1 17-988,-3-7 1,-2 1 2086,-4-21 0,-1-3 0,0 15 0,-3-11 0</inkml:trace>
  <inkml:trace contextRef="#ctx0" brushRef="#br0" timeOffset="25801">27049 4479 13698,'-33'0'2363,"-1"0"1,-10 0-1461,100 0-509,-10 0 1,4 1-1086,1 0 0,6 0 850,-11 1 0,7 1 0,4 0 0,-2 0 1,-5 0-1164,5 0 1,-5 1 0,7 0 1037,-5 0 1,5 1-1,5 0 1,0 0-1,0 0 1,-5 1-249,0-1 0,-4 1 0,0 0 1,2 0-1,4 1 211,-8-1 0,3 0 0,3 2 1,2-1-1,-1 0 0,0 1 0,-3-1 1,-3-1-275,13 3 0,-5-2 1,-1 1-1,1 0 1,4 0 275,-6 0 0,2 1 0,3 0 1,0 0-1,-1 0 0,-3-1 0,-4 0-109,-1 0 0,-4-1 0,-1 0 1,0 0-1,3 0 102,4 1 1,3 0-1,1 1 1,0-1 0,0 1-1,-3-1-21,3 0 0,0 1 0,-2 0 0,-2-1 0,-1 0 1,3 0 0,-1 1 0,-3-2 0,-4 1-47,0 0 0,-3-1 1,-8 1-1041,18 7-4694,-36-4 5809,-7 2 0,-21-8 0,-4-2 0</inkml:trace>
  <inkml:trace contextRef="#ctx0" brushRef="#br0" timeOffset="26117">27520 4679 12146,'-49'-3'1942,"0"-1"0,4 1 0,19 0-978,52 3-175,35 1-607,-29 0 0,5 0-841,18 2 1,10 1 0,-1 0 835,-8 0 0,0 1 1,5 1-96,-10-1 1,4 0 0,3 0 0,-1 1 0,0 0-24,-4 0 1,0 1-1,0 0 1,0 0 0,1 0-374,1 1 0,0-1 1,1 1-1,0 0 0,-1 0 342,0 1 0,0-1 0,-1 0 0,0 0 0,0 0 7,10 2 0,-1 0 0,0-1 0,-2 0-340,-4-1 1,-2 0 0,0 0-1,-1-1 333,10 1 0,-2 0 0,-2 0-224,-7-2 0,-1-1 0,-4 0 232,4 0 1,-2 0 411,4-2 0,-5 0-437,-8-1 1733,12-1-11575,-57-3 10015,2 1 1,-11-3 0,8 4 0</inkml:trace>
  <inkml:trace contextRef="#ctx0" brushRef="#br0" timeOffset="35791">4725 9831 6491,'-2'-2'3528,"-1"0"-349,3 2-2843,-1-2 1511,1 1-1069,-1-4-182,1-2-333,0 0 943,-2-11-898,0 7 756,-8-14 0,-7 6-739,2 0 224,-5 4-219,7 10-251,-3 3-85,-3 15 23,-6 18-23,10-3 1,1 4-407,-3 12 0,1 5 408,5-8 0,1 1 1,1 3-1021,-1 6 1,2 3-1,0-2 1020,2-7 0,0-2 1,1 5-9,1 4 1,0 6 0,1 0 0,1-4-475,0 0 1,1-3 0,0 3 422,0 2 0,1 4 0,0 0 0,1-6 3,0-4 1,0-5-1,1 1-99,1 7 1,1 0-1,-1 0-162,-1-4 0,-1-1 0,-1-2 186,1 12 1,-4-1-96,-4-8 1,-4 2-1,-5-9 249,-4-15 1,-4-4 100,-11 7 0,-4-6-89,1-17 0,-2-9 11,-1-7 0,1-7 14,1-7 0,3-6 740,4-8 1,5-6-800,6-5 0,7-3 6,6-5 0,6-1-28,9-2 0,7 0-35,-1 18 0,3 0 0,1 3 340,6-9 1,5 2-653,7 0 0,7-1 1,0 3-496,-8 12 0,0 2 0,3-1 166,1-1 1,4-2 0,0 0 0,0 2-891,7-2 1,0 1-1,-1 1 493,0 0 0,0 2 1,0-1 1097,-3 2 0,-1 0 0,0 1 0,-5 2 0,0 0 0,-2 0-136,12-8 1,-2 1 135,-9 5 0,-3 1 0,-8 5 0,-4 1 4665,3-9-627,-18 10-2139,-16 7 347,-10 5-1282,-11 3 1689,-8 10-2159,-7 10-298,13 3 0,0 4-124,-13 12 208,14-4 1,3 1-292,-2 11-62,3 9-50,13-7 62,16-8 111,10-11 219,10-10 123,9-16-39,7-17-34,8-17-132,-22 11 1,-1-2-22,0-3 1,-2 0 85,-3 0 1,-2 1 261,6-24 18,-10 9-90,-8 12-195,-4 12-298,-1 10-195,0 8-2704,-1 12 2972,-2 14-184,-2 21 162,-2 13-9,3-26 1,2 1-1,-1-1 1,2-1-25,4 28 22,8-11 55,9-14 57,9-16 45,9-13-34,12-22-219,-20 2 1,-1-5 156,2-6 0,-1-3 9,0-3 0,-4-2-28,-5 7 0,-2-2 83,1-14 1,-3-1 41,1-14 4,-7 17 0,-2-1 90,-3-15 37,-4 11-18,-5 9-29,-1 13 247,-2 8-426,2 8 3075,0 5-3175,3 1 424,-1 3-418,0 13 122,1 6-89,-1 17 6,5 3-17,7 5-6,11 1 17,11 1-271,-11-25 1,2-1 273,4 0 0,0-1-1,3-1 1,-1 0 8,0-1 1,-1 0-29,19 19-56,-16 0-28,-16 1-173,-26-1-499,-20 2-6,5-21 1,-3-2-737,-3 0 0,-3-3-3401,1-4 1,2-1 3430,-15 1 0,19-8 0,22-3 0</inkml:trace>
  <inkml:trace contextRef="#ctx0" brushRef="#br0" timeOffset="36167">6342 10528 25354,'-3'-62'113,"0"-1"1,1 20-1,0 0 1,2 2-64,1-11 1,1 0-1233,0-7 0,0-1 1238,1-1 0,-1 0 44,0 5 1,-1 1 372,0 10 1,0 4-177,-1-19 337,-2 25-601,-1 19-106,-1 13 29,0 18 1345,-1 16-1301,1 26-20,2-19 1,2 2-462,4 10 1,2 1 454,3 5 1,4 2-587,-2-17 0,2 1 0,1 0 307,2 0 1,1 0 0,1 0-294,1-1 1,2 0-1,-1-1-1446,11 17 1,0-3-2273,-2-7 0,-1-3 4316,-7-11 0,-1-3 0,3 3 0,-14-20 0</inkml:trace>
  <inkml:trace contextRef="#ctx0" brushRef="#br0" timeOffset="36341">6443 10247 14583,'-8'-5'5680,"2"0"-5003,-27-9 1,-6-3 135,3 5-545,-8-7 1,3 2-134,20 9-337,19-2-252,28-3-22,8 0 136,8 2 1,14-2 0,3 1 0,-12 2 0,-15 2-1,0 1 1,25-4 0,1-1 0,-1 0 0</inkml:trace>
  <inkml:trace contextRef="#ctx0" brushRef="#br0" timeOffset="36574">7230 9927 23259,'54'-24'-1662,"1"0"0,-10 8 0,3 0 0,-1 2 1662,-4 6 0,0 3 0,-2-1 0,9-2 0,-5 1 0,9 2 0</inkml:trace>
  <inkml:trace contextRef="#ctx0" brushRef="#br0" timeOffset="36767">7319 10324 26038,'40'-24'-585,"1"0"1,-2 3-1,2 2-526,10-1 1,3 2-2167,-12 4 0,1 1 0,-5 2 1310,15-5 1,-15 5 0,-7 2 0,-20 6 0</inkml:trace>
  <inkml:trace contextRef="#ctx0" brushRef="#br0" timeOffset="37800">6883 9819 13732,'-9'-44'2307,"0"-1"1,0 6 0,2 8-1838,3 16-537,1 10-62,2 8 163,0 11-12,5 16 0,0 19-39,0-15 1,0 2-239,-1 7 0,1 2-1387,0 5 1,1 3 1641,1 8 0,0-3 0,-3-24 0,1-2 0,3 27 0</inkml:trace>
  <inkml:trace contextRef="#ctx0" brushRef="#br0" timeOffset="38183">7053 10686 16997,'17'32'2902,"-1"-8"-1945,-5-24-363,0-7-141,2-6 41,-2-7 111,-1-1 28,-5 1-135,-7 5-319,-2 6 79,-12 2-197,0 6-16,-9 4-34,1 3-33,3 6-23,5-1-28,6 2-39,6-2-179,6 1-414,6 1-1301,11-1 1158,14-1 0,-14-5 0,4-2 0</inkml:trace>
  <inkml:trace contextRef="#ctx0" brushRef="#br0" timeOffset="39157">8452 9774 17904,'-1'-6'4067,"1"1"-3456,0 5-275,4-60-297,-3 45-106,5-42 84,1 68 16,5 11 6,4 16 12,0 14-21,-9-21 1,-1 1-3,-2 3 0,-1 1-17,-1 2 1,-1 0 2,-2-2 0,-1 0 11,0-3 0,-1-2 3,-3 15 163,3-17 486,1-17-55,3-15-370,5-15-45,6-18-38,9-20-482,-7 23 0,2-2 358,2-2 0,1 1 19,2 0 0,0 3 4,13-17-7,-13 23 1,-1 3-17,3 0-57,7-2 1,-11 18-28,2 8 33,-3 4-10,20 17-18,-9 4-117,-1 5 0,0 3-351,-7-3 0,-1-1 476,-1 1 0,0-1-1273,15 24-169,-8-27 62,12-2 325,7-13 560,8-16 482,3-10 313,-3-11 410,-6-5 330,-10-4 111,-11-1 24,-7 0-40,-8 5 39,-7 5-919,-4 11 29,-4 4-219,-1 9 169,0 1-242,-3 13 12,3-3 11,-1 15-6,5-5-11,8 6 45,5-2-6,6-3 6,2-5 11,0-5 28,-4-4 78,-2-5 147,3-11-35,-5-5-117,1-6 73,-4-10-51,-4 2-67,1-9 5,-1-3-3469,-2 12 3352,-1 5-112,0 14-426,-2 6-583,5 2-1331,6 2-3687,11 6 6167,1 1 0,-5 0 0,-8-3 0</inkml:trace>
  <inkml:trace contextRef="#ctx0" brushRef="#br0" timeOffset="39800">9955 9943 24923,'9'-10'1115,"5"-2"-992,12-24-73,-5 8 73,7-17-27,-3-2-1038,-1-3 964,-10 13 1,-1-3 30,0-6 0,-1-3-11,-1-7 0,0-1-632,-2 8 1,-1 3 611,-3 8 1,-3 2-2231,-6-14 2253,-1 21 0,-5-13 33,0 28 201,0 4-313,-2 15 894,1 6-849,-9 26-28,-4 15 1071,6 0 1,1 5-1063,3-2 0,3 1-2,3-10 1,1 1 0,4-1 0,7 9 1,4-3 2,-1-13 1,3-2 10,11 1 1,7-4-122,6-6 0,5-4 110,10 0 1,3-3 7,-9-3 1,1-5-449,8-8 1,-3-5 451,-2-7-1,2-9 1,1-5-9,-17 2 1,-1-3 2,8-3 0,-1-5 22,2-17 0,-6-6-11,-10 7 1,-2-1-11,-4 10 1,0-1 0,-2-2 7,1-12 1,-4-4-1,-2 3 11,-2-4 0,-4 1-377,1 4 0,-1-2 0,-4 3 376,-5-4 1,-7 4 11,-5 4 0,-6 5-20,2 13 0,-2 4 1,-21-12 956,8 27-957,17 11 164,-9 21-198,12 17 29,-2 10-3,8 4 0,2 5 118,1-8 0,0 1-132,1-1 0,0 4 0,1 2-678,1 6 0,1 2 0,0-4 567,2-16 1,-1-3 0,3 3-615,1 15 0,2 3 0,2-6-4180,6-3 1,1-5 3837,-1-2 1,-1-2 0,8 11 0,-14-40 0</inkml:trace>
  <inkml:trace contextRef="#ctx0" brushRef="#br0" timeOffset="40874">12418 9640 21035,'60'-14'684,"-12"13"-393,-48 40-16,-9 2-4247,-9-1 4252,-11-3 748,-9-5-759,-6-10 16,-3-9-27,2-13-73,6-14-90,8-14-34,10-15-5,11-18-42,9 22 0,4-2 1119,5-9 1,2-1-1123,6-6 0,2-1 2,-4 17 0,0 0 0,1 1 21,7-18 0,-1 2 24,-2 6 1,-1 3-63,-5 8 1,-2 2 215,3-18 29,-9 21-67,-4 15-140,-2 12-45,-6 10 1087,-10 12-1053,-14 16-12,9-8 0,-1 3-95,-4 5 1,0 3 77,2 3 1,3 2-1,4 0 1,5 1 10,7 0 1,7-1 5,9 0 1,7-3-7,8 1 1,6-2-633,10 1 0,4-2 635,5 0 1,3 0-7,-16-11 0,1 0 0,0 0-6,-2 0 0,1 0 0,-1 1 7,13 14 0,-3-1-6,-12-8 0,-3 2-372,-2 16 1,-6 2 284,-13-15 1,-4 1-1487,-1 25 0,-4 0 1425,-3-25 0,-3-3-334,-6 12 1,-2-2-1470,-10 2 1954,-10 2 0,15-23 0,1-10 0</inkml:trace>
  <inkml:trace contextRef="#ctx0" brushRef="#br0" timeOffset="41424">13297 9990 11133,'4'0'4643,"-1"0"2454,-3 0-6223,15 40-432,-24-30-168,6 25 29,-34-55-174,5-10-62,3-7 22,7-18-33,9-3-302,7 18 1,2-4 250,5-14 1,2-2-700,2 6 0,1 1 696,1 1 1,1 1 19,2 5 1,0 2-176,-3 12 1,1 1 194,0-5 1,1-1-1234,-1 5 1,-1 1 1313,1-5 392,-3 6-358,-4 23 822,-6 3-985,-4 6 330,-19 14-307,0 5 3408,-12 13-3419,6 12-12,9-3-10,4 12 4,18 6 18,7-18-1,5-11 1,5 0-523,24 14 525,-9-16 1,5 0 6,-1-5 0,4-1 0,-1 0-1,16 8 0,0-2-517,0 0 0,0-1 494,-5-3 1,-4 1-1,-14-5 1,-3 1-80,1 4 0,-4 2-74,-3 30-1838,-40-12 1,-12 0 1579,13-17 0,-3-1-288,-20 13 0,-5-3 708,4-9 0,3-5 0,2 0 0,10-8 0,-1 1 0</inkml:trace>
  <inkml:trace contextRef="#ctx0" brushRef="#br0" timeOffset="42690">15416 9211 24241,'-11'-55'483,"0"-1"1,0 8-1,-3 6-961,-19-5 785,0 24-333,-3 30 604,7 25-781,4 12 220,15-4 0,3 6-856,4 2 0,1 5 860,1-6 0,0 3 1,1 2 19,2 4 1,0 2-1,1 3-67,1-4 0,0 4 1,0 0-1,0-5-609,0 1 0,0-4 0,0 4 221,0 0 0,0 5 0,-1 0 0,0-5-493,-2-2 0,-2-3 0,-1 2 390,-1-5 1,0 1 0,-3 1 0,-3 0 70,-4 1 0,-3 1 0,-2-1 0,-1-4 445,-6 1 1,-2-3-1,-2-3-20,1-3 0,-2-3 0,-3-7 77,-16-6 0,0-13-65,8-13 1,1-7 96,-8-5 0,2-9 20,15-6 0,2-7 1,4-1-45,-2-17 1,6-2 98,1-2 1,7-1-134,14-1 1,9 1-9,3 13 1,5 2-76,8-11 0,6 2-99,5 3 1,7 3-163,-3 12 0,3 0 1,1 1 5,-3 4 0,0 0 1,1 2 83,-1 0 0,1 1 0,0 0-84,2 0 0,-1 0 0,0 0 224,-8 6 0,0 0 0,2-2 110,1 0 1,3-2-1,1 0 1,-3 1 98,5-3 0,-3 1 0,1-1 142,3-1 0,1-1 0,-6 3 18,-3 1 1,-4 2 403,0-1 1,-4 1 2359,4-5-1610,-4-1-154,-22 10-1285,-14 11 769,-22 8-774,-15 18 5,12-3 0,-1 4 350,-4 6 0,1 4-370,1 2 0,1 4 0,3 6 1,4 0 14,-4 14-152,12 2 146,22-17 89,8-14 286,15 5-72,5-24-29,9-17-106,-9-4 1213,6-16-945,-5-13-279,-6 8 168,-11 6 0,-2 0 50,-4 2-179,1-4 101,-7 16-292,-4 10-61,0 2-62,0 15 123,0-2-5,0 11 11,0 4-17,0 6 34,8 27 0,-1-23-17,7 12 50,9-26-10,8-5 38,25-3-16,-4-18-40,-2-6 39,-21-7 1,-3-5 39,6-17-73,-12 16 0,-1-3 50,-3-13 1,-4-1-35,-4 9 1,-2-2-795,3-13 1,-1 0 828,-1-13-137,-4 24 1,-1 3 158,-1 5 50,0-13-28,-1 29-123,0 3-62,0 10 1608,1 11-1535,2 3 0,10 36-17,3 1 63,-7-22 1,1 3-75,5 14 0,0 0-11,-5-13 0,-1-1 11,3 7 1,-1 1-99,-3-1 0,-3-2-344,-9 9-373,-7-12 0,-5-2-204,-10-1-426,-15-6 1462,-2-20 0,24-3 0,-10-2 0</inkml:trace>
  <inkml:trace contextRef="#ctx0" brushRef="#br0" timeOffset="43190">16885 9429 12174,'-6'6'6542,"0"0"-4223,6-6-671,0 0-836,-24-62-196,18 23-2063,-6-8 0,1-4 1662,11 18 1,3-1-34,-2-6 1,0-1-308,1-3 1,-1 0 328,0-1 0,0 1-18,-2 5 0,-1 1 122,-2-22-61,-3 23-163,1 18 3005,2 12-3100,-5 28 27,-3 14-10,3-1 0,-1 4 156,2-7 0,-1 3-159,1 8 1,1 4 0,0 0-658,2 5 0,1 1 648,2-2 1,0 4-1,4-3-19,4 13 0,6-3-59,3-3 0,4-2-213,3-4 0,2-3-375,-1-5 0,1-4 148,-6-11 0,1-2-6570,17 24 7094,-20-33 0,0 2 0,-13-19 0</inkml:trace>
  <inkml:trace contextRef="#ctx0" brushRef="#br0" timeOffset="43366">16702 9465 23019,'44'-44'-1029,"1"0"0,-2 4 0,2 9 1029,0 22 0,-3 6 0,6-3 0,-7 3 0</inkml:trace>
  <inkml:trace contextRef="#ctx0" brushRef="#br0" timeOffset="43566">17325 9336 22313,'-3'0'3018,"1"0"-3163,2 0-998,-18-17-492,14 17 1635,-10-3 0,16 10 0,3 5 0</inkml:trace>
  <inkml:trace contextRef="#ctx0" brushRef="#br0" timeOffset="45107">17716 9305 22666,'0'-49'649,"1"0"1,-1 5 0,2 10-488,3 17-106,-1 10-39,1 11-17,3 11 45,6 15 16,3 18-5,-2 13-34,-9-27 1,-1 1-1,-2 1 1,-1 0 2,-1-1 0,0-1-8,-4 28 17,0-15 27,-2-16 237,2-16 166,1-10-212,2-12-140,2-13-28,4-16 6,7-16-51,-4 22 0,2-2-209,1 0 0,2 0 190,0 2 0,1 2 19,15-18-39,-6 13-17,-2 15 0,-2 10-5,1 9 22,7 11-6,4 12 1,3 15 395,-1 8-396,-14-14 1,-2-1 5,7 12 5,-9-15 1,1-3-6,5 0 22,4-1-16,-2-12 16,13-16-5,-11-7-22,24-19 5,-15-5-114,-13 11 0,-1-2 150,-2-2 1,-3 0-1,-1-2 1,-3 0-4,6-28-52,-8 5 91,-5 7-10,-9 9-17,-3 7-23,-6 8-5,1 8 248,2 6-310,3 5 72,-2 7-27,-6 10 11,-6 12-33,-8 24 5,9-13 17,10-8 0,2 1-5,4 13-18,11 9 12,10-3 16,3-25 1,4-2-23,11 6-19,-4-14 0,2-3-305,19-6 327,-18-6 0,1-2-12,0-3 1,1-4 19,5-6 1,-1-4 0,13-9 5,-20 3 0,-3-2 16,5-17-8,-15 16 1,1-3 16,0-2 1,-2 2-4,5-11 45,-1 1-16,-17 27-35,0 2-32,-4 6-68,-2 5-6,-3 11 107,-2 9 301,-3 5-295,-9 15-7,-5-3-10,1-6 0,-3-1-15,2-4 1,-1-2-140,-5 3 0,-1-2 176,-7 3 45,1-11 44,17-13 29,2-11-62,7-11-17,6-13-33,5-10-34,10-4 0,7 1 268,11 6-285,-2 14 0,5 10 6,-12 13 16,9 13-16,-1 9 0,7 16 0,-14-10 0,-1 2 5,13 23 3,-13-21 0,-2-1-13,8 6 21,-1-13 1,2-4 44,17-1-45,-10-7 1,0-3 6,13-8 7,-13-10 1,-2-3-20,-1-8 16,-4-1 1,-1-5-34,-11-6 1,-3-4 27,0-3 0,-2-2-489,0-12 1,-4-3 482,-3 5 1,-3 2 2,0 9 1,-1 1 7,0-6 1,0 1-39,-1 12 0,0 0 53,-1-9 0,-1 1-9,-2-14-28,-1 11-22,2 32 28,-3 19-5,-8 35 13,4-3 1,-1 3-9,1-4 0,0 2 6,-2 18 1,2-2-19,3 5-38,5 1 0,4 4 5,3-23 0,4 1-36,2 17 0,4 0-93,3-17 0,2-3-467,3-4 0,1-4 59,14 14-1345,9-9-7904,6-25 9605,-5-7 1,-7-6 0,-23-5 0</inkml:trace>
  <inkml:trace contextRef="#ctx0" brushRef="#br0" timeOffset="45324">19629 9127 20688,'-49'-14'1344,"0"-1"0,6 3 1,10 1-914,25 3-313,17 0-40,14-3-27,25-2-23,-15 7 0,2 0-11,7 0 0,1 1-499,3 1 0,0 1 479,0 0 1,-2 0-7,-10 2 1,-2-1-1840,7 1 1,-4 1 1035,-3 0-9019,15 5 8629,-36-3 1,0 4 0,-11-5 0</inkml:trace>
  <inkml:trace contextRef="#ctx0" brushRef="#br0" timeOffset="46525">20280 9113 16504,'26'-55'2263,"0"1"0,-3 6 0,-5 7-1485,-5 11-755,-7 15-68,-3 10 6,-1 12 61,3 12 29,8 31-51,1 10-252,-6-28 1,0 3-449,1 15 0,-1 1-2426,-3-11 1,0 1 3125,1 12 0,0-2 0,-1 2 0,-3-23 0</inkml:trace>
  <inkml:trace contextRef="#ctx0" brushRef="#br0" timeOffset="46707">20446 9801 25612,'-14'-61'-1281,"2"13"0,14 48 0</inkml:trace>
  <inkml:trace contextRef="#ctx0" brushRef="#br0" timeOffset="47058">21234 8971 18123,'-40'-5'2028,"1"1"0,-21-6-2068,73 1-5,5 1-48,18-3 1,7 0-26,-2 4 1,3 0-574,-1 1 1,3-2-1,0 3 276,18-1 1,-1 3-317,-3 0 1,-3 1 291,-14 1 0,-2 3-4477,4 2 1,-5 2 4388,-7 1 1,5 3 0,-33-8 0</inkml:trace>
  <inkml:trace contextRef="#ctx0" brushRef="#br0" timeOffset="47234">21503 9269 18173,'-50'8'1654,"-1"0"1,11-1-1,7-1-1295,10-5-275,25-2-62,16-4-28,25-6-78,-7 3 0,3 0-645,-4 0 1,4 0 16,9-1 1,5 1 0,-2 0-4205,4 0 1,-1 0 4547,10-2 1,-4 2-1,-1 0 1,-43 6-1</inkml:trace>
  <inkml:trace contextRef="#ctx0" brushRef="#br0" timeOffset="47867">22477 9076 19787,'-1'-45'856,"0"0"1,0 1 0,2-4 0,0 0 0,1 11-532,3 8 179,7-17-224,-4 32-235,-2 1-73,0 14 45,1 14 5,4 18-22,-1 2 25,-4 3 1,-2 3-292,-4-9 0,-1 1 280,-3 14 0,-2 2 3,-3-8 0,-3-2-6,0-2 1,0-2-7,-8 16 46,3-7 201,11-29 308,1-2-527,17-36 57,15-27-54,-8 18 1,1-3-273,6-7 0,1 0 267,-2 5 0,1 2-12,0 2 1,1 2-15,0 3 1,-1 4-9,0 3 1,-1 2 495,22-5-543,-3 11 5,-5 13 6,-5 14 11,-4 12-39,-7 13-236,-6 6-582,-5 7-1215,1 1-3182,6 0 4482,2-9 1,-6-17 0,-5-14-1</inkml:trace>
  <inkml:trace contextRef="#ctx0" brushRef="#br0" timeOffset="48217">23512 9086 23562,'0'-37'422,"0"0"1,-6-18-316,-14 66-29,0 7-33,4 6-17,7 3 0,7 0 22,9 1 57,7-5 61,11-5 17,10-7-12,7-5 63,7-12 72,3-7 28,-3-13-50,-5-9-85,-8-6-66,-8-2-51,-8 0-28,-7 5-34,-6 6-78,-3 6-190,-1 7-354,-1 7-285,4 7-369,4 9-628,7 10-571,3 12-2516,-2 14 4969,-7 14 0,-6-23 0,-4 0 0</inkml:trace>
  <inkml:trace contextRef="#ctx0" brushRef="#br0" timeOffset="48774">24057 9268 24923,'42'-34'287,"1"-1"1,-3 1 0,-4-4-151,-5-18 0,-5-1-1451,-9 21 1,0-2 1341,5-14 0,0-7 0,-2 4 0,-5 7 0,-1 1-14,4-10 0,-2 0 5,-5 17 1,-1 3 115,3-21 720,-4 11-709,-2 0 380,-4 20-649,-2 16 72,-2 8-10,-5 15 66,-10 20 1,2-3 0,-2 3 230,-4 11 1,-2 4-234,-2 5 0,0 3-1,2 2 1,2 1-20,3-4 1,5 0 4,6-6 1,6-1 48,4-7 0,7-2-32,10-1 1,6-5-1,-1-9 1,3-5-6,1-1 0,1-4 0,4-8 0,1-5-251,-3-5 1,0-3 267,9-3 0,2-4-388,0-7 0,-1-5 388,1-7 0,-3-3 5,0-7 1,-3-3-1,-13 12 1,-2-1-1,-1-2 17,-2-1 0,-1-1 1,-2 0-117,-2-1 1,-1 0-1,-3-1 113,3-17 1,-4-2 6,-5 19 0,-2-1 0,0 2-341,-2-8 1,-1 3 322,0 5 1,-1 2 410,-5-12-396,2 23 727,-2 3-913,1 12 1293,0 21-1142,-1 8-16,-5 42 8,5-20 0,0 6-453,1 5 0,0 6 1,1-2 435,-1 6 0,2 0-57,0-1 1,1 5 0,2-6-783,2 2 0,0-3-501,-1-8 1,0 0 0,0 0 1359,1 11 0,0-4 0,-1-18 0,0-5 0,-1 5 0</inkml:trace>
  <inkml:trace contextRef="#ctx0" brushRef="#br0" timeOffset="49490">4811 12550 16544,'51'-5'389,"0"0"0,0 0 1,-7 1-1,-3-1 1,4 0-242,2 0 0,3-2 1,2 0-1,3-1-1000,1 1 1,3-2 0,2 0-1,1 0 1,1 0 980,-7 1 0,1 0 0,1-1 0,1 1 0,1-1 0,2 0-166,-6 1 1,2 0 0,1-1 0,0 0 0,2 0 0,-1 0 0,0 0 0,-1 0 108,-1 0 0,-1 0 0,1 0 1,0 0-1,-1 0 0,0 0 1,-2 1-1,0-1-111,1 0 0,-2 1 0,-1 0 0,-1 0 0,2-1 0,1 1 1,2-1 14,-4 0 0,2 0 0,1 0 0,1 0 0,1-1 0,0 1 0,1-1 0,0 0 0,1 1-48,-1-1 1,1 1 0,2-1 0,0 0 0,0 1 0,1-1 0,-1 0-1,-1 1 1,0-1 0,-2 1 53,0 0 1,-3 0 0,-1 0 0,0 1-1,0-1 1,1 0 0,2 0 0,2 0-1,4-1 30,-12 3 0,3-1 1,2-1-1,1 1 0,3-1 1,0 0-1,2 0 0,0 0 1,0 0-1,0 0 0,0 0 1,-2 0-1,-1 1 0,-1-1 1,-2 2-1,-3-1-21,13-1 1,-3 0 0,-1 1-1,-3 0 1,0 0 0,0 0 0,-1 0-1,2 1 1,0-2 0,3 1-14,-4 0 0,0 0 0,1 0 0,0 0 0,1 0 0,0 0 0,1 0 0,0 0 0,1-1 0,1 1 0,0 0 0,1-1 28,-9 2 0,1 0 1,1 0-1,0-1 0,2 1 1,0 0-1,0-1 0,0 1 1,1-1-1,-1 1 0,-1-1 1,0 1-1,0 0 1,-2 0-1,-1 0 0,-1 0-10,6 0 1,-1-1 0,-1 1 0,-2 0-1,0 0 1,0 0 0,-1 0 0,1 0 0,-1 0-1,2 0 1,1 0 0,1-1 7,-3 1 1,1 0 0,0 0 0,1 0 0,0 0 0,1-1-1,-1 1 1,2-1 0,-1 1 0,1 0 0,1-1 0,0 0-1,1 1 1,0-1 6,-5 1 1,1-1-1,1 1 1,1 0-1,1-1 1,0 0 0,0 1-1,1-1 1,0 0-1,-1 0 1,0 1-1,0-1 1,-2 1 0,0 0-1,-1-1 1,-1 1-1,-2 0-2,6 0 1,-3 0-1,-1 0 1,-1 0-1,0 0 1,-2 1-1,1-1 1,-1 1-1,1-1 1,0 0-1,1 1 1,1-1-1,1 0-7,-2 0 1,1 0 0,0 0-1,1 0 1,-1 0 0,2 0-1,-1-1 1,1 1 0,1 0-1,-1 0 1,1 0 0,0-1-1,1 1 1,0 0 0,0 0 0,-3 0 1,2 0-1,0 0 1,2 0 0,-1 0-1,2 0 1,-1 0 0,0 0-1,1 0 1,-1 0-1,-1 0 1,0 1 0,0-1-1,-2 0 1,-1 1 0,-1 0-1,-1 0 1,8-1 1,-2 0 0,-2 0-1,-1 1 1,-2 0 0,1 0 0,-1 0-1,1 0 1,1-1 0,1 1-1,2 0 1,2-1-2,-11 1 0,2 1 1,0-1-1,2 0 1,1 0-1,1 0 1,0 0-1,1 0 1,0-1-1,0 1 1,0 0-1,-1 0 1,1 0-1,-2 0 0,0 0 1,-1 0-1,-1 1 1,-1-1-3,6 0 1,-1 0-1,-1 0 1,0 0 0,-1 0-1,-1 1 1,1-1-1,-2 0 1,1 1 0,-1-1-1,0 1 1,1-1 0,-1 1-1,1-1 1,2 0 1,0 0-1,-1 1 1,1-1 0,0 0-1,-1 0 1,0 1 0,0-1-1,0 0 1,-1 0 0,1 1-1,-1-1 1,-1 0 0,3 0 1,-1 0 0,0 0 0,0 0-1,-1 0 1,0 0 0,0 0 0,0 0-1,-1 0 1,0 0 0,0 0 0,-1 0-1,7-1 0,1 1 1,-1-1-1,0 0 0,-1 0 1,-1 0-1,0 0 0,-2 1 1,-1-1-1,-1 1-1,7-1 1,-1 0-1,-3 0 1,-1 0-1,0 0 1,1 0-1,2 0-2,-2-1 0,1 1 0,3-1 0,-1 0 0,-1 1 0,-2-1 0,-3 1 0,-5 0-62,3 0 1,-5 1-1,-3-1 1,0 1-1,3-1-381,11-1 1,4 0-1,0-1 1,-4 1-1,-8 0 573,-5 1 1,-5 1 0,-6 0-1,22-3 1,-40 5 0</inkml:trace>
  <inkml:trace contextRef="#ctx0" brushRef="#br0" timeOffset="50166">10285 13544 20906,'6'2'1998,"-2"0"-1639,-4-2-474,-56-35 43,22 27-2045,-9-8 1,1 3 2108,3 18 113,9 3 0,-1 3-274,-5 8-373,-12 10 472,26 0 3,11-5 16,15 10 2879,14-3-2817,6-4 0,5-2-5,16 10 364,-4-10 0,4-2-379,-2-5 1,-1-1 337,-8-3 0,1 1-352,12 6 1,-6 0 45,-15 1 16,2 4 146,-48 6-129,-1-14-9,-10 1 1,-7 1-18,-11 0 1,-3-2-25,-1 0 0,-1 0-275,12-5 1,-1 0 0,3-3 257,-3 0 0,3-2-151,-18 1-238,22-7-1891,21-6-3417,20-6 5708,9-3 0,0 2 0,-3 4 0</inkml:trace>
  <inkml:trace contextRef="#ctx0" brushRef="#br0" timeOffset="50517">10703 13721 23142,'-41'5'117,"-1"27"-117,29 12-5,0 17-18,19-16 18,8-11 16,10-11 84,2-10 208,1-8 128,-2-12 17,1-9-28,-3-14-67,-3-13-112,-7-9-140,-7 8-6,-5 11 0,-3 1 0,-5-6-11,-3-9-72,0 27-130,-4 10-140,4 8-274,-3 8-857,5 10-17,4 1-5764,6 12 6322,6-10 0,-3-2 0,2-9 0</inkml:trace>
  <inkml:trace contextRef="#ctx0" brushRef="#br0" timeOffset="51324">11124 13970 19462,'-5'0'4716,"2"0"-3518,3 0-1063,-17-44-6,22 8-51,-7-3 1,2-3-205,12 7 0,3 1 190,0-8 1,-1 0-46,-1 7 1,-1-3 12,2-12 0,1-7 0,-3 6-452,-2 12 0,-2 1 436,4-15 1,0-5 0,-2 5 19,-4 11 1,-2 3 10,0-8 1,-1 1 25,0-15 174,-4 11-197,-1 35-134,-1-1 17,-2 26 309,-5 16-242,-6 28-1199,5-15 0,-1 3 1205,-2 9 0,0 4-6,4-14 0,1 1 0,0 1-409,1 3 1,0 1 0,1 0 402,1 1 1,1 0-1,3 0-196,2-2 1,2-1 0,3-1 150,5 15 1,6-4-1,5-9 1,7-6 8,3-10 0,4-6 19,2-7 1,3-7 13,10-11 1,2-9 22,0-9 0,0-7 824,-2-3 1,-2-6-806,-4-5 1,-6-4-6,-11 8 0,-4-1 727,-3 3 1,-3 1-604,6-19 838,-12 21-760,-7 12-241,-6 15-17,-5 4 16,-9 13 1201,-11 13-1195,2 2-5,-9 19-39,12 6 5,5 0-11,12 0 22,16-20 29,2-13 5,14-7 39,12-18-11,-6-1 25,-1-10 0,-1-3-14,-3-4 25,-2-6 1,-1-4 36,-5-10-76,-8 10 0,-2 0 43,-3-21 21,-7 6-22,-7 8-16,-6 10-29,-3 6-16,-2 8 5,1 3-28,1 5 17,4 4-5,3 2-46,4 2-10,3-1-68,1 1 118,0 3-6,0 0-39,-1 1-140,2 0-426,-1 0-986,0 3-2967,1 1 3727,0 1 0,0-3 0,0-2 0</inkml:trace>
  <inkml:trace contextRef="#ctx0" brushRef="#br0" timeOffset="52084">10635 14041 21842,'-11'-17'1137,"10"-7"-711,23-14-28,6-11-3016,-8 11 1,0 0 2740,9-18-14,-9 10 0,0-2 490,-7 12 1,1-2-548,0-2 0,2-3 1,-2 2 167,1-3 1,0 1-188,-1 3 1,1-1-1,-1 2-886,1-1 1,-2 3 905,-1 6 1,-2-1 32,2-2 1,-3 1 2050,-4 1-2019,-1-4 240,-3 10-258,-2 7-77,0 10 534,-1 4-541,0 4 3371,1 1-3611,0 0 56,-1 2 84,2 4-90,-2 10-403,1 12-1736,-1 20 1035,-1-12-2261,-3 23-3832,-4-15 7371,-2 5 0,3-17 0,3-14 0</inkml:trace>
  <inkml:trace contextRef="#ctx0" brushRef="#br0" timeOffset="52583">10695 13931 23002,'32'-52'487,"-4"10"-213,12 0-885,3 1 796,-5 5 0,1-2-132,-11 11 0,0-1 49,4-6 1,2-4 0,-4 3-445,-8 10 0,-1-1 375,3-6 1,4-4 0,-4 1 19,-1-1 0,-2-1-10,-1 0 0,0-3 0,-1 2-18,-1-1 0,-1-1-836,-3 0 0,-1-4 0,-4 7 861,0-11-3,-4 7 1,-3 0 59,-15-4-68,-5 7-28,-6 9-11,-17 19 0,18 8 291,-24 11-280,-3 26-6,23-11 1,-1 3-70,-6 13 1,0 3 66,5 3 0,2 2 793,1 7 1,3 1-794,4-10 0,2 1-2,6-7 1,1 1 0,1 4-6,3 10 0,2 3 1,1 0-1,1-8 0,2-1 1,2 2-7,3 1 0,1 3 0,3-1 1,3-7-1311,12 8 1,4-6 1291,0-2 0,5-6-73,8-12 0,5-7-379,-2-9 0,3-4-314,2-3 1,4-3 0,0-3 793,-4-4 0,-1-3 0,-2 0 0,11 1 0,-7-2 0,-19-3 0,0 0 0</inkml:trace>
  <inkml:trace contextRef="#ctx0" brushRef="#br0" timeOffset="53084">10676 13787 21405,'29'29'2179,"15"-22"-2106,-18-25 0,2-8-774,4-1 1,4-3-1,-1 0 799,4-5 0,1 0-65,-9 7 1,1 0 0,-1-2 23,0 1 1,-1-1 0,-1-1 22,0-3 1,-1-1-1,0 0-22,0-1 0,-1 0 0,0-2-10,0-5 1,0-2-1,-4 1 14,-2-9 0,-5 1 140,-5 2 1,-4 2-150,-6 4 1,-3 2 2,-5-17 5,-8 29 1,-4 4-34,-17 5-17,-23 3-6,27 24 1,1 6 0,-4 7 0,0 5 8,-2 8 0,0 7 0,6 2 1,1 5 0,1 1-788,3-1 1,1 0 0,1 1 774,0 2 0,1 0 0,2 1-4,1 3 0,1 1 0,3-1-312,5-8 0,1-2 1,1 1 311,-2-2 0,2 0 0,2 2-28,4 10 0,4 2 1,5-6 9,7-5 1,6-4-93,-1-3 0,4 1 0,3-6 90,19-1 0,6-9-62,8-5 0,1-6-9,-10-2 0,4-5-525,3-5 0,4-5 1,-2-1-1697,-14-1 0,-3-1 0,3-1 2314,10-2 0,3-1 0,-6 0 0,-8 0 0,-7 1 0,4-4 0</inkml:trace>
  <inkml:trace contextRef="#ctx0" brushRef="#br0" timeOffset="53633">11844 13648 23310,'10'-40'692,"0"-1"1,-2 5-1,-1 8-232,-4 20-219,-3 5-224,0 3-124,-3 3 46,-8 7 83,-14 15 1,-15 15-26,15-15 0,1 2-132,-1 2 0,3 0 118,3 0 0,4 0-22,-2 25 0,18-7 5,15-9 62,18-10 28,15-12-271,-19-11 1,3-3 242,5-3 0,2-4 0,2-1 0,0-4 20,1-3 0,-2-3-9,-9 3 0,-2-1 73,1-4 0,-2-2 209,11-22-86,-9-5-84,-12-9-39,-27 6-50,-13 0-23,-17 5-28,-12 9-22,21 23 0,-2 3 0,-1 2 0,-1 4-15,1 3 1,0 4-36,-24 9-7,11 12 18,15 0-280,-1 26-292,17-9-42,5-10 0,3 1-1850,14 24 172,3-13 2342,7-13 0,1-4 0,-6-7 0,11 8 0</inkml:trace>
  <inkml:trace contextRef="#ctx0" brushRef="#br0" timeOffset="54207">12726 13421 23777,'-20'-37'-11,"-1"14"968,6 48-968,-1 7-12,4 16 6,5-15 327,8 13-321,8-21 165,8 5-154,12-8 39,10-7 28,12-8 28,7-13 17,-1-8 67,-8-8 79,-13-2 571,-13 2-527,-10 4-66,-8 6-124,-4 5-152,-2 5-122,-3 6 67,-7 7 89,-8 14-22,-5 14-5,1 10-18,8 3 12,13-6 22,9-12 6,28 0 39,8-20-11,-8-7 0,3-3-375,0-8 0,1-5 388,2-2 1,-2-3 17,-1-3 0,-3-3-169,-3-2 0,-3-2 168,-3-2 1,-3-2-6,-2-3 0,-3-1-6,-2-3 1,-3 0-4,-3-1 1,-2 0-9,-2 2 0,-2 1 9,-2-24-12,-8 15-111,-1 14-426,-2 14-305,3 8-2423,2 11-6588,2 9 9088,0-1 0,2 0 0,0-9 1</inkml:trace>
  <inkml:trace contextRef="#ctx0" brushRef="#br0" timeOffset="54649">9936 15211 19210,'-56'18'649,"0"0"1,8-2 0,21-6 55,66-18-456,9-4 1,7-2-2349,0-1 1,8-2 2148,-17 4 1,7-2-1,5 0 1,2-1-1,-1-1 1,-1 2-328,-6 1 1,-2 1 0,0 0 0,2 0 0,4-1 0,6-1 293,-13 4 0,3-2 0,5 1 1,2-2-1,2 1 0,1-1 0,2 0 1,0 0-1,0 0 0,-1 0 1,-2 1-1,-1 0 0,-4 1-57,4-1 0,-1 1 0,-2 0 0,-1 1 0,0-1 0,-1 1 1,1 0-1,0 0 0,1 0 0,1-1 59,1 1 1,1-1 0,2 0 0,1 0 0,-1 0 0,1 0 0,-1 1 0,-2 0 0,-1 0 0,-3 0-1,-3 2-145,7-2 0,-2 1 0,-4 1 0,0 0 1,-2 0-1,0 0 0,1 0 212,5-1 1,0 1 0,0-1 0,-1 1 0,0 0 0,0-1-72,-1 1 0,-1-1 0,1 1 0,-1-1 0,2 1 0,0-1 24,-2 0 0,1 1 0,1-1 1,0 0-1,0 0 0,-1 0 1,-1 0-16,1-1 0,0 1 0,-1 0 1,-1 0-1,-1 0 0,-1-1-12,2 1 0,-2-1 1,-1 0-1,-1 0 1,-2 1 142,16-5 0,-3 1 0,-6 0-295,5-2 0,-10 1-1182,1-7 1322,-51 4 0,-4 10 0,-14 0 0</inkml:trace>
  <inkml:trace contextRef="#ctx0" brushRef="#br0" timeOffset="55325">14533 13221 20774,'52'-16'-185,"1"-1"0,0 1 0,0-1 0,-3 2 0,-1 0 0,0 2 0,-3 3-106,1 3 0,-3 3 0,-1 1-486,4 0 0,-1 1 0,-4 0 435,-5 1 1,-3 1 518,26 2-647,-67 10 464,-26 7 84,5-4 1,-6 1 154,-2 1 1,-5 1-1,0-1-736,-17 9 0,0-1 693,18-8 0,1 0 1,1 0 330,-15 7 0,4-1 8,16-7 0,3 0-420,-3 2 0,3 0 475,-4 12-147,33-13-241,13-5 16,40-12-156,-19-5 0,4-2-550,12-1 1,2-3 546,5-4 0,2-2 19,-14 0 1,1-1 0,-3 0-17,2-1 0,-2-1 70,11-12 1,-6-3 600,-24 9 1,-3-1-608,4-6 1,-5-4 111,-8-16 0,-5 0-148,-3 20 0,-3 2 106,-3-12-1,-5 4 271,-8 3 21,0 7-66,-1 2 1071,5 13-1514,6 10 406,2 12-367,2 3 6,1 22-17,0 8 11,5 19-1710,1-20 0,2 1 1688,0-4 0,1-2-12,1-1 1,0 0-153,-2-2 1,0 0-750,0 22-3209,-4-13 1,-1 0 4132,-1 18 0,-1-12 0,-1-31 0</inkml:trace>
  <inkml:trace contextRef="#ctx0" brushRef="#br0" timeOffset="56150">16120 12977 21259,'0'-6'3249,"0"2"-3333,0 4 90,-14 59-1,11-18 9,-5 9 0,1 3-8,7 3 22,-5 3 6,1-28 38,-6-6 253,4-15 258,1-2-28,2-8-337,3-9-173,0-2 56,0-17 67,5-19-62,4-8-84,3-1 12,0 24 0,1 0-6,5-7-23,5-6-33,2 13 6,-13 19-62,20-4 22,-10 14 1,10 8 38,-8 3-3391,8 25 3408,-16-13-5,13 31-17,-17-19 22,0 6 1,-6-7-12,-5-10 39,0-5 174,0-5 3460,0-11-3404,2-3-180,-1-2-38,3-11-12,3-7-27,16-22 10,13-2-10,-3 7-6,15 5-1,-24 24-10,19-3-62,4 14-6,0 6 18,3 11 16,-18 7 28,-8 2 5,-8-1 29,-6-4-1,-4-8 68,-3-5 0,-2-5 5,0-2 107,-1-2-73,6-11-78,0-6-1,6-13 1,0-3-17,-2 8 39,-2 1 50,-3 14-145,-2 2-17,0 6 6,1 10 33,6 9 22,7 10-10,5 10 10,3 4-44,1 0-34,3 0-229,2-5-583,0-6 34,-6-11 851,12-11 0,-26-5 0,10-3 0</inkml:trace>
  <inkml:trace contextRef="#ctx0" brushRef="#br0" timeOffset="56284">17188 12568 18464,'-3'-3'2275,"0"0"-2804,3 3 1,0 0 0</inkml:trace>
  <inkml:trace contextRef="#ctx0" brushRef="#br0" timeOffset="56741">17780 12845 25800,'-47'-39'26,"0"-1"0,1 6 0,1 13-18,10 25 1,1 8-9,-1 1 0,0 3-9,3 1 1,2 3-3,3 1 0,3 1-6,-9 22 6,16-9 20,13 7-14,17-20 68,15 2-13,22-20-14,-18-8 1,2-5-355,2-3 1,1-4 409,-1-4 0,-2-5 26,-3-2 0,-2-5-6,-4-2 0,-3-3-31,-3-2 0,-2-2-28,-3-3 0,-2-1 28,-3 2 1,-1 0-54,-3 3 0,-1 3 191,-1-20-74,-4 19-117,-1 21-151,-1 10 22,-1 16 85,-1 19-7,1 28 14,3-15 1,1 4-71,4 11 1,3 4-571,-1-15 0,1 1 0,2 0 341,2 4 0,3 1 0,0-1-256,2 2 0,2-1 0,1 0-611,1 0 1,2 0 0,2-1 852,2 1 1,3 1 0,-4-6 0,-1-3 0,-2-5 0,-1-5 0,0 0 0</inkml:trace>
  <inkml:trace contextRef="#ctx0" brushRef="#br0" timeOffset="57035">16043 13838 21953,'60'-17'379,"0"-1"1,-1 1 0,-10 3 0,1 1 0,1 0 0,0 2-219,5 1 0,0 1 0,2 1 1,-1-1-1281,5-1 1,0 0-1,1 0 1,0 0 1215,-12 1 1,0 0-1,0 1 1,0-1-1,-1 0 9,12-3 1,0 1-1,-1-1 1,-1 0-90,-2 0 1,-2 1 0,0-2 0,-2 1 39,-4 1 0,-1-1 1,-1 0-1,-1 1 14,8-3 0,-2 0 0,-3 0 7,13-5 1,-5 2 381,-13 3 1,-5 0-422,13-4-33,-27 8-236,-16 6-1444,-20 7 1674,-5 4 0,1-1 0,2 0 0</inkml:trace>
  <inkml:trace contextRef="#ctx0" brushRef="#br0" timeOffset="60176">14646 8211 13782,'-19'50'153,"1"1"0,0-4 0,3-5-18,0-3 548,-4 7 214,5-22 239,-3 4-44,4-16-368,4-8-405,0-7-235,1-8-95,0-10-12,1-12-10,3-8 27,4-7 28,7-2-27,9 3-6,9 6 27,10 6 7,10 6-29,10 8 9,-23 13 0,1 2-269,3 1 1,2 2 265,1 1 0,2 1 5,1 2 1,1 1 13,2-1 1,0 1 11,5 0 0,-1 1-23,-10-2 0,3 0-455,3-1 1,4 0 0,-1-1 471,10-3 0,1 0-577,-1-1 0,6 1 0,-2-2 552,-3-1 0,0 0 0,1-1-426,-11 1 1,1 1 0,0-2 0,2 1 427,3-1 1,1 0 0,1-1 0,1 1-5,3-1 1,1-1 0,0 1 0,2-1-6,-12 2 0,2 0 1,-1-1-1,1 1 0,1-1-283,0 0 1,1 0 0,0 0 0,0 0 0,0 0 288,2 0 0,-1 0 0,0 0 0,1 0 0,-1-1-142,0 1 0,1 0 1,-1 0-1,1 0 1,-1 0 143,1 1 0,0 0 0,0-1 0,0 1 1,0 1-2,-1-1 0,1 0 0,0 1 0,0 0 0,-1 0-95,2 0 1,0 0 0,-1 0-1,1 1 1,0 0 91,0-1 1,1 1 0,0 1 0,-1-1 0,1 0-45,1 1 1,0-1 0,-1 1 0,1 0 0,1 0 46,-1 0 0,-1 0 0,1 1 0,1-1 0,2 0-2,-11 2 0,2-1 1,1 0-1,1 1 1,-2-1-1,-1 0 1,-3 1-4,4 0 1,-4 0-1,-2-1 1,2 1-1,3 0-2,4-1 0,4 1 0,1-1 0,0 0 1,-2 1-1,-4-1 9,5 1 1,-4 0 0,-1-1 0,3 1-7,-2 0 1,1 0 0,2 0 0,0-1-1,-2 1 100,-1 0 0,-1 1 0,0-1 0,0 0 0,2 0-91,-5 1 1,3-1 0,0 0-1,-1 1 1,-1-1 0,-4 1 45,6-1 0,-4 1 1,0-1-1,3 1-50,0-1 0,4 0 0,0 1 1,-1-1-1,-5 0 1,8 0 0,-4 0 0,2-1 0,-5 1 1,2 0 0,1 0 0,-1 0 127,-2-1 1,0 1 0,0-1 0,1 0-122,-3-1 0,1 1 0,0-1 0,1 0 0,-3 0-1,7 0 0,-2-1 1,0 1-1,0-1-5,-2 0 0,-1 0 0,0 1 0,-1-2 8,-2 1 0,0-1 0,-2 0 0,-2 0 3,5 0 1,-3-1 0,2-1 2,9-1 0,1 0 0,2-2-55,-14 3 0,1-1 0,0 0 0,-3 1 47,5-1 0,-3 0 1,-1-1-5,-4 2 1,-1 0-1,-2-1 298,7-1 0,-4 1-258,15-6-9,-25 6 1,0 0 25,25-9 1701,-2 1-1673,1 3 22,1 1 11,-1 2-28,-5 4 1071,-11 3-1183,-6 13 51,-19 2 33,-4 12 3211,-11 16-3233,-3 15-112,-2 6 67,0 4 0,0-3 0,0-18 0,1-1 0,0 0 0</inkml:trace>
  <inkml:trace contextRef="#ctx0" brushRef="#br0" timeOffset="62574">3614 9555 17407,'-37'-14'-28,"7"18"552,26 50-434,1-1-305,2-7 91,4-12 359,-2-12 831,3-9 368,-3-8-685,-1-8-761,0-2-25,-6-24 147,-1-5 21,-4-26-107,7 28 1,0-2-338,1-3 0,2-1 389,2-1 1,3 0 24,2 1 1,4 2-67,3 2 0,3 2 87,4 4 0,3 2-96,3 1 0,3 4 155,3 0 0,3 3-38,4 0 1,1 2-597,5 1 0,2 0 412,3 2 0,3 0-32,3 0 1,2 1-315,-16 4 0,1 0 0,1 0 296,3-1 0,2 1 1,0-1-458,6 0 0,1 0 0,1-1 461,-10 1 1,1 1 0,1-1-1,1-1-375,5 0 1,1-1 0,1 0-1,1-1 470,-7 2 0,0-1 0,0 0 0,2-1 0,0 1-1,4-2 1,0 0-1,2 0 1,0 0-1,0-1-188,-7 3 1,0-1 0,1 0 0,0 0-1,0-1 1,0 1 191,3 0 0,-1-1 0,1 0 1,0 1-1,0-1 0,0 1-126,0-1 1,1 1 0,0-1 0,0 1 0,0 0 0,1 0 95,-1 0 1,1 0 0,-1 0-1,1 0 1,-1 1 0,1-1-42,-1 1 0,0 0 0,-1 0 0,1 1 0,0-1 0,0 1 0,-1 0 1,-1 0-1,1 0 1,-1 1-1,1-1 1,-1 1 32,-2 0 1,1 0 0,-1 1 0,0-1 0,0 1 0,-1 0 15,9-1 1,0-1 0,-1 1 0,-1 1-1,1-1 15,-3 1 1,-1-1-1,1 1 1,-1 0-1,0 0 32,-3 1 0,0-1 0,0 1 0,0 0 0,-1-1 4,0 1 1,-2 0-1,1 0 1,-1 0-1,1 0 45,11-1 1,0-1 0,0 0 0,-1 1-26,1-1 1,-1 0 0,1 0 0,0 1-29,-1-1 1,0 1 0,0-1 0,0 1-1,0-1 1,-1 0 0,1 0 0,-1 1-16,-1-1 0,0 1 1,-1 0-1,0 0 9,-2 0 1,0 0 0,0-1 0,-2 1 7,-1 1 1,-1 0 0,0-1 0,-2 1-3,-2 0 0,0 0 1,-1 1-1,-1-1 162,11-1 1,0 0 0,-2 0-156,-4 0 0,-1 1 0,-1 0 271,-5 0 0,0 1 0,-2-1-246,15-2 1,-2 0 895,-10 2 1,-2 0-802,-6 1 1,-3-1 2017,5 0-1947,-10 0 1780,-22 4-1825,-2 1 996,-4 2-1226,-1 0-11,-1 8 56,-5 12 17,-7 28-51,3-14 1,0 5-1067,-2 9 0,0 3-1670,2 8 0,2 0 2770,2-2 0,2-5 0,1 1 0,3-33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16:27:13.4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9190 14622 24575,'0'0'0</inkml:trace>
  <inkml:trace contextRef="#ctx0" brushRef="#br0" timeOffset="9308">5176 5456 13168,'0'-6'5691,"0"1"-2941,0 5-2738,-29-39 244,17 39-150,-26-21 108,22 54-74,-4 17 194,7-16-311,3 11 50,14-20-17,1-5 207,9-4 358,8-18-296,3-8-101,7-11-106,-10 0 128,1-9 29,-12 6 27,0-4 79,-7 3-263,-9 12-90,-7 4-17,-3 13-5,-12 8-1,3 9-16,-5 9-6,6 10 6,11-9 6,6-2-7,9-9 24,5-10 72,15-3-51,-4-8 102,25-20-35,-17-6-38,6-6 95,-14-3 117,-12 2-190,-5 7 84,-13-5-117,-3 24-40,-5-2 11,-21 30-11,20-7-22,-25 26 6,27-11-12,0 15 11,11-10 1,11-2 27,15-17 17,7-12 73,21-24-51,-22 3 1,-2-4 2,0-2 1,-2-2 27,-3-1 1,-5 0 92,-2-12-112,-10 11 106,-21-4-162,-1 20-73,-25 4 16,22 16-212,-11 21-744,24 4-287,1 3 1283,9 18 0,2-33 0,3 8 0</inkml:trace>
  <inkml:trace contextRef="#ctx0" brushRef="#br0" timeOffset="12115">5217 5411 16572,'-34'5'229,"6"1"-106,22-2-39,1 0 258,-1-1-112,2 1-46,-1 0-116,3-1 77,-1-1-89,3-1 129,-1 1-39,1-1 27,1 1 12,0 0 23,3 0 66,1 0 34,3 0-11,5 1-62,7-1-67,10 0 101,22-2-185,-10 1-148,-5-1 0,2 0 114,-6 0 1,2 0-325,13-1 0,3 0 330,8 0 0,2-2-619,-16 1 0,2-1 0,1 0 607,5 0 1,1-1 0,1 0-1,6-1 1,0 0 0,2-1-570,-14 2 1,2-1 0,0 0 0,0 0 552,3 0 0,0-1 0,1 0 0,0 0-12,1 0 1,0 0 0,1 0 0,3-1-335,-3 1 1,2-1-1,2 0 1,-2 0-1,-3 1 328,-4 0 0,-3 0 0,0 1 0,3-1 10,3 0 0,5-1 0,0 1 0,0 0 0,-4 0-206,-4 1 0,-3 0 0,0 0 0,3 0 210,-1 0 1,2 0 0,0 0 0,2 0 0,-1 0-44,1 0 0,2 0 0,-1-1 0,-1 1 0,-1 1 33,2-2 0,-3 2 0,1-1 0,4 0-17,-4 0 1,3 0 0,3 0 0,1-1 0,-2 1 0,-4 0 16,-2 1 1,-3-1-1,-1 1 1,2 0 0,2-1-10,-2 1 1,3-1-1,1 0 1,1 0 0,0 0-1,-1 1 1,-1-1-3,0 0 1,0 1 0,-1-1 0,-1 0-1,0 1 1,1-1 1,1 0 1,1 1 0,0-1-1,-1 0 1,-1 1 0,-2-1-9,13 0 0,-3-1 0,1 1 1,3-1-24,-5 1 1,5 0-1,2-1 1,-1 1-1,-3 0 1,-6 0 32,-4 1 0,-7 0 0,0 0 0,8 0 4,-5 0 1,6 0 0,4-1 0,2 1 0,0-1 0,-1 0 0,-2 1 0,-5 0-53,5-1 1,-4 1 0,-2 0 0,1 0 0,4 0 47,-4 0 0,4 0 0,1-1 1,1 1-1,0 0 0,0-1 1,0 1 1,-2 0 1,2 1-1,0-1 1,-1 0 0,-1 0-1,-2 1 1,-2-1-6,4 1 1,-4-1-1,-1 1 1,1 0-1,3 0-5,4-1 0,3 1 0,2 0 0,-1-1 0,-1 1 1,-5 0 0,6 1 0,-3-1 0,-2 1 0,0-1 2,1 1 1,-2-1 0,2 1 0,4 0 3,-8 0 1,4 0-1,2 0 1,0 0-1,-1 0 1,-4 1-2,8-1 1,-4 1 0,0-1-1,5 0 2,-8 1 1,4 0-1,2-1 1,0 1 0,-1-1-1,-2 1 81,1 0 1,-3-1-1,0 1 1,1-1 0,2 1-82,-3-1 0,4 1 1,0-1-1,0 1 1,-3 0-1,-2-1-2,6 1 1,-4-1 0,-1 0 0,5 1-3,-10-1 1,3 1 0,2 0 0,0-1 0,-2 1 0,-4 0-4,4-1 0,-4 1 0,-1-1 0,3 1 109,-2 0 0,1 0 1,2-1-1,0 1 1,1 0-112,-4 0 0,3 0 0,0 0 0,-1 0 0,-1 1 0,-4-1 62,7 0 0,-4 0 1,0 0-1,3 0-57,1 1 1,4-1-1,1 1 1,-2-1-1,-4 1-3,-5 0 0,-5-1 0,0 1 0,3 0 1,10-1 1,1 1-1,2-1 1,2 1-99,-6-1 1,3 1 0,0-1 0,-1 1-1,-1-1 97,-5 0 0,-2 0 0,0 1 0,-1-1 0,1 0 179,10 0 1,-1 0-1,0 0 1,2 0-183,-5 0 1,3 0 0,0-1 0,-3 1 0,-6 0-45,0-1 0,-5 1 1,5 0 49,0-1 0,5 1 1,3 0-1,-1-1 0,-6 1 4,9-1 1,-5 1 0,3-1-3,-6 1 1,2 0-1,1-1 1,-1 1-4,-2 0 1,0 0 0,-1 0 0,0 0-1,-2 0 0,0 0 0,0 0 0,-1 0-9,-1 0 0,0 0 0,0 0 0,0 0 7,14 0 0,0 0 0,-1 0 211,0 0 1,0 1-1,-1-1-213,1 0 0,0 1 1,-1-1 1,1 1 0,1-1 0,-1 1 11,0-1 0,1 1 0,0-1-9,-1 0 0,0 1 0,1-1 0,-2 0 0,1 0 0,-1 1 3,-2-1 1,1 0-1,-1 0-9,-2 1 1,-1-1-1,0 0-59,-2 0 1,-1 0-1,-1 0 68,-2 0 1,0 0 0,-1 0 133,-1-1 1,-1 0 0,0 0-131,-1 1 0,-1-1 1,1 0 1,-1 0 0,0 0 1,-1 0 16,1 0 0,-1 0 0,0 0-8,-1 0 1,1-1-1,-3 1-15,9-1 1,-1 1 11,-1-1 0,2 0 0,-3 0-9,6 0 1,-1 1-2,-3-1 0,4 0 1,-3 0 425,14 0 0,-2 0-422,-1 0 1,0 0-7,0-1 1,-1 1-1,0-1 1,-1 0 8,0 0 0,1 0-11,0 0 0,1 1-1,2 0 1,0-1 1,-19 2 0,0 0 0,0 0 3,1 0 1,0 0-1,0 0-2,0 1 1,0-1 0,0 0-3,-1 0 1,0 1 0,0-1-4,-1 1 0,0-1 0,-1 1 5,21-2 1,-1 1 2,-2 0 1,-1 0-4,-1 0 1,0 0-6,-3 0 0,0 1 5,-2-1 1,0 1 455,-2-1 1,-1 1-462,-1-1 0,0 1 5,-1 0 1,0 0 345,0 1 1,-1-1-350,1 1 1,-2 0 0,0 0 0,-1 0 361,-2 0 0,0 0-364,-2 0 0,0 0 2,-3 0 1,0 0-3,-2 0 0,-1 0-3,0 1 1,-1-1 407,-1 1 1,1-1-400,-1 0 0,0 1-4,0-1 1,-1 0-6,0 0 1,0 0 2,30-2 11,-5 0 11,-6-2-5,-7-1 530,-9 0-508,-6 0 790,-8 0-745,-6 0 565,-6 1-525,-5 1 287,-2 1-69,-1 2-314,-2-3 6,0 1 10,-1-1-38,1 1 5,0 1-56,0 0-11,-1 1-5,-2 1 55,-2 2 1,-4 3-18,0 2-5,1 2 0,4-1-5,2-3 5,2-1 61,3-3 6,4 0-11,7-1 23,7-2 50,8-7-68,-8 2 40,4-9 5,-13 4 1,-1-4-57,-5 1 62,-3 0-67,-4 6-23,0-2 12,-2 7-51,0-1-33,-1 3 22,-2 3 22,-5 6 6,-4 5-33,-1 8 21,2 1 29,5 2-34,6 2 45,9-7 0,2-3 56,8-7 0,0-6-11,5-1 62,5-10 16,-5-5-56,-4-1-27,-7-2 16,-8 4-17,-3 0-22,-4 0-34,-5 2 0,-11 3-16,2 4 16,-1 3 0,0 7 17,-3 13-29,3 3 13,2 1-35,12 0 23,5-6 11,10 5 29,5-2 32,14-3 35,-4-7-17,-1-5 67,-7-9 134,0-15-151,-2-10-39,-1-9-12,-7 0-27,-4 14 11,-1 0-17,-2 13-6,-3 1-44,-11 10 11,-4 8 5,-3 2-44,-8 17 22,14-7 22,-3 4-16,14 3 5,12-9 11,1 2 34,13-5 23,8-8-29,-3-2 118,17-9 11,-20-8-67,4-1 0,-14-6 107,-8-10-29,-11-5-112,1 1 85,-19-4-79,6 23-28,-11-2-17,4 11-11,-2 8-11,6 5-118,2 13-162,13-3-1109,6 6 552,8-5 0,-2-10 0,2 1 0</inkml:trace>
  <inkml:trace contextRef="#ctx0" brushRef="#br0" timeOffset="17782">4322 11557 14387,'60'-14'1086,"-27"7"1,-2 0-857,-1 1 201,15-3-50,-11 3-6,11-2-3061,18-3 2955,-19 4-3,-9 1 0,0-1-88,22-2 7,-17 2 0,1 0-15,4 0 1,1-1-365,4 0 1,2-1 313,2 1 1,4-1-37,-8 2 0,3-1 0,-3 1-48,4 0 1,1-1-2,-2 1 1,3 0-1,-2 0 4,4 0 1,0 0-12,-8 1 0,2 0 0,1-1-6,2 1 0,0-1 1,1 1-385,2 0 0,1 0 1,1-1 394,2 1 1,1-1-1,0 1 166,-13 1 1,-1 0 0,1 1 0,0-1-172,2 0 0,-1 0 0,1 0 0,0 1 14,1-1 0,0 1 0,1 0 0,2-1-325,-3 1 1,3 0 0,1 0 0,-2 0 0,-3 1 296,-3-1 0,-3 1 0,0 0 0,3 0 5,4 0 0,3 0 0,1 0 0,-2 0 1,-2 0-208,11-1 0,-4 1 0,3 0 200,-4 0 1,2-1 0,1 1-1,-1-1-7,0 1 1,0-1 0,0 0 0,3 0 17,-2 0 1,2 0-1,1 0 1,-1 0-1,-5 0-122,-3 0 1,-3 1-1,-1-1 1,4 0 107,4 0 0,4 0 0,2 0 0,-2 0 0,-4 0 6,-3 0 1,-5 0-1,1 1 1,2-1-80,-2 1 1,3 0 0,0-1-1,1 1 1,0 0 69,-1-1 1,1 1 0,-1-1 0,1 1 0,-1 0 0,1-1 1,-1 1 0,0 0 0,1 0 0,-1 0 52,0-1 1,1 1 0,-1 0 0,0 0 0,0 0-51,0 0 0,0 0 0,0-1 0,0 1 0,-1 0-7,1 0 1,0 0-1,-1 0 1,1 0-1,0 0-24,-1-1 0,0 1 0,0 0 0,1 0 0,2 0 31,-2-1 0,1 1 0,2-1 1,0 1-1,-1-1 0,-1 1-22,5-1 0,-1 0 0,-1 0 0,0 0 0,0 0 12,-2 0 0,0 0 0,0 1 0,0-1 0,-1 0 2,0 0 0,-1-1 1,0 0-1,-1 1 0,-1-1 45,4 1 0,-1-1 1,-1 1-1,3-1-45,-2 0 0,2-1 0,1 1 1,1-1-1,-1 1-56,-1 0 0,0 0 0,0 0 0,0 0 0,0 0 59,-1 0 1,1 0 0,-1 0 0,1 0-1,2 0-3,-3 1 1,1-1 0,1 0 0,0 1 0,-1 0 0,-2-1-23,5 1 0,-1 0 0,-1 0 1,-1 0-1,0 0 26,-2 0 1,0 1 0,-1-1 0,0 1 0,-1-1-2,-2 1 1,-1 1-1,0-1 1,-1 1 0,-2-1 1,4 1 0,-3 0 0,1 0 0,4 0-27,-4 0 1,4 0 0,2 0 0,0 0 0,0 0 0,-2 0 19,4 0 0,-1 0 0,-1 1 0,0-1 0,0 0 17,-1 1 1,-1-1 0,0 0 0,0 1 0,0-1-22,-1 1 1,0-1 0,0 0-1,-1 1 1,-1-1 1,4 0 1,-2 0 0,1 0-1,2 0-2,-3 0 1,3 0 0,0 0 0,2-1 0,0 1 7,-1-1 1,1 0 0,2 0-1,-1 0 1,-2 1 0,-3-1 11,7 0 1,-5 0 0,1 0 0,2 0-18,-7 0 0,2 0 0,2 0 0,0-1 0,-3 1 0,-3 0 5,4 0 0,-3 0 1,-2 0-1,3 0-11,-2 0 0,2 0 1,2 0-1,-1 0 1,-1 0 1,-1 0 1,-1 0-1,1 1 1,-1-1-1,0 0 7,13 0 1,-1 0 0,0 0 0,0 0-3,-1-1 0,0 1 0,0 0 0,0 1 4,0-1 0,-1 0 1,1 1-1,-1-1 2,1 0 1,0 1 0,-1 0 0,1-1-9,0 1 1,0-1 0,-1 1 0,1 0 13,-1 0 1,0 0-1,1 0 1,2 0-15,-5 0 1,3 1 0,1-1 0,-2 1 0,-4-1-5,-4 1 1,-4 0-1,0 0 1,5 0 5,-2 1 0,6-1 0,1 1 0,0-1 0,-4 1 0,-7 0-4,2 0 0,-7-1 1,4 1 3,1 0 0,6 1 0,1-1 0,-1 0 0,-4 1-4,5 0 0,-3 0 1,1 1 140,-4-1 0,2 1 0,1-1 0,-2 1-136,-1 0 1,-1 0-1,0 1 1,-1-1-2,15 1 0,0-1 0,-2 1 198,-1 1 0,0-1 0,-1 0-196,-2 0 0,0-1 0,2 1-1,-7-1 0,1 0 1,0 0-1,-3 0-1,-2 0 0,-3 0 0,2-1 4,15 1 0,5 0 0,-3 0 402,-9-1 0,-2 0 0,1 0-406,3 0 0,0 0 0,0-1 273,-2 1 1,-1-1-1,-1 1-260,-2-1 0,0 0 1,-1 0-13,1 0 1,0 0 0,-1 0 3,12 0 1,1-1-1,-15 0 1,4 0 0,0 0 0,-5 0-6,12-1 0,-2 0 3,-2 0 1,2-1 0,-2 0-1,-9 1 1,-2-1 0,-2 0-10,8 0 1,-1 0 12,-4-1 1,2-1-1,-3 1 77,2-1 0,-1 0-73,8-1 0,2 0 447,-6 0 1,-1 0-448,-8 2 0,0-1-5,10 0 0,1 0-12,-2 0 0,1 0 14,10 0 1,-1 1-6,-8 0 0,-1 1-6,-2-1 0,-1 2 0,-2 0 1,-1 1 2,-7 0 0,0 1 11,9-1 0,3 1-8,9 1 0,0 1-1,-7 0 1,-1 1-3,-2 0 0,0 0-11,-3 2 0,-1 0-858,2 3 0,0-1 869,-8-1 0,1 1 6,23 4 0,-1 2 232,-24-6 0,0 1-235,16 3 0,0 1 8,-19-5 0,0 1-14,5 1 1,1 1-4,-9-1 1,1 0 5,15 5 0,0 0-3,-15-4 0,0 0-8,18 7 0,-3 0 804,-5-1-785,8 5 0,1 2-8,-1 3 102,-14-8 0,-1 0-108,9 12 1,-11-4-18,-2-1-44,6 16 45,-18-20 3081,12 22-3059,-13-12-16,8 18 4,-6-3 12,2 6 0,-9-17-8,-5-3 0,-1 0 8,0 1-3,-1 0 0,-1 2-3,-1 5 1,-1 0-12,-2 22 17,0-16 316,0-11 1,0 1-328,-1 26-263,0-29 0,-1-2 262,-1 21 6,0-21 1,0 1 13,-2 3 1,-1-1-9,-4 24-11,-1-7 0,-1 0 11,3-20 0,0 1 8,-5 14 0,0 1 0,1-8 1,-1-1-6,-1 1 0,1 0-3,2-9 0,0 0-31,-7 18 0,-2 0 22,5-12 1,0-1 11,-3 7 0,-1 1 2,-1-1 1,-2 0-958,2-5 0,-3 1 0,2-2 955,-1 4 0,-2 1-2,-2 0 1,-2 2 0,1-4-308,1-4 1,1-3 313,-9 10 1,-1 0-6,-2 1 0,0-1-9,-1 0 0,0-1-407,-2 2 0,-1-1 418,1-1 1,-1 1 0,-1 0 0,0-1 5,-2 2 0,2-2-3,8-9 1,-2 0 11,0-1 1,-5 2-1,1-3-14,-5 3 0,-2-2-3,2-1 1,-3 2 0,1-3-8,6-4 0,1-2 1,0 0 3,-1 0 0,0 0 0,0 0-505,1-1 0,-1 0 0,1 0 497,-1 0 1,1 1-1,-1-1 10,1 0 0,0 0 0,-1 0 310,0 0 1,-1 0-1,2 0-309,-8 3 0,-1 1 6,0-1 0,-5 1 1,6-2-8,9-5 1,-1 1 2,-2 0 1,-7 3 0,-1 0 0,4-2-1,7-4 1,2-1 0,-3 0-3,-16 7 1,-4 0 0,2 0-178,8-5 0,1-1 1,-1-1 176,0 0 1,-1 0 0,3-1-1,-10 4 0,-1-1 23,2-2 0,-4 2 0,6-3-15,10-2 0,0-1-3,-2 1 1,-7 1-1,-1 1 1,5-3-17,7-1 1,3-2 0,-1 1 7,-7 2 0,-2 0 0,-1 0-4,-7 1 0,-1-1 0,3 0-60,14-3 1,3-2-1,-3 2 62,-2-1 1,-3 1 0,0 0-1,1-1 6,-6 1 0,1 0 0,0-1-3,-1 0 1,-1-1 0,1 1 5,-1-1 1,1 0 0,0 0 16,-1 0 0,1-1 0,0 0-7,0 0 0,-1 0 0,0-1-17,0 0 0,0 0 0,0-1-4,-1 0 0,-1 0 1,1 0 3,-1-1 0,0 0 0,0 0 5,0-1 1,0 1-1,-1-1-1,0 0 0,0 0 0,0-1-4,-1 0 0,1 0 0,-1 0 256,0 0 0,1-1 0,-1 1-252,0-1 0,1 0 0,0 0 3,1 0 0,-1 0 1,1 0-5,0-1 1,0 1 0,0-2-4,1 1 0,-1 0 0,1-1 0,-1-1 0,0 0 0,1 0 0,-1-1 0,1 0 0,0 0 3,0-1 1,0-1 0,0 1 0,0-1 0,-1-1 0,1 0 3,-1 0 0,0-1 1,1 0 5,-2 0 0,0-1 0,0 0-6,1-1 1,-1 0 0,-1-1 14,6 0 0,-3 0 1,0-1-1,4 1-20,2 0 0,3 1 0,-4-2 5,0 0 0,-4-2 0,0 0 0,4 1-2,1-1 1,4 0 0,-2 0-3,-11-4 1,-3 0 0,1-2 3,0 1 1,2-2-1,2 1 0,11 5 1,3-1 0,-3-1 4,0 0 1,-3-3-1,1 0 1,2 1 7,3-1 1,3 0 0,-3-1-5,0 1 1,-3-3 0,1 0 0,2 1 1,-3-5 1,3 1 0,1-1-1,2 0 1,1 0 0,1-1-3,2 0 1,0-1 0,2 0 117,0 0 0,1-1 1,2 2-124,-5-6 0,0-2 4,4 2 0,-2-3 0,4 2 268,-3-4 0,2 0-274,2 3 1,-2-3-1,2 0-1,-6-10 1,2 1 8,1-2 0,1 1-9,6 10 1,1-1 5,2 1 1,-1-2 0,1 3 10,0-5 1,0 0-15,1 3 0,-1-2 0,1 0-5,-2-10 0,1 3-507,5 10 0,1-1 518,-5-18 0,0-1-20,7 17 0,1-1 169,0 4 1,0-3 0,0 1-159,-3-9 0,1 2 199,0 2 1,0-2-206,-3-9 1,0 1 152,5 19 1,1 0-151,-5-15 1,0 2-6,6 17 0,1 0 6,-3-7 0,0-2 25,2 1 0,0 1-9,-4-21-22,6 18 0,0 0 28,-2-13-17,3 16 1,0 1 2806,-4-19-2802,-1 4 7,0 4 988,2 1-1000,2 13 150,0-17-133,4 20 0,0-15 713,2 14-652,1 5-10,-1 3-12,1 3-22,0 0 5,0-1-22,0-1 0,1-2 0,0 1-5,0-1 5,0 2 0,0 2 16,0 1 29,0-2-45,0 9 34,0-8-17,0 7-12,0-7 6,-2-2 6,0-4 34,-2-2-35,1 7 130,-3-10-90,2 13-34,-2-8-5,2 7-28,2 4 0,1 1 0,1 0-17,0 2 11,0 1 11,1 3 23,0 1-34,0 6 12,0 0-102,-1 4-407,0-2 1,0 2 0</inkml:trace>
  <inkml:trace contextRef="#ctx0" brushRef="#br0" timeOffset="19209">4322 11508 21209,'-15'7'174,"1"1"-29,1 13-66,3 0-46,-2 9-22,8-6 6,7-3 17,6-4 78,6-3-17,-1-6 617,5-3 206,-10-4-201,2-6-353,-7-9-101,-2-9-39,-5-6-28,-4 0-27,-5 3-7,0 5-38,0 9-80,3 5-94,3 5-17,2 6 61,-2 8-5,-1 9-6,0 10-11,3 4-22,5-2 16,9-4 29,7-7 16,7-8 34,5-7-12,-6-8 141,11-16-12,-16-4 17,3-13 23,-14 4-17,-10 1-40,-7 5-66,-8 8-62,-8 9-12,-6 13-22,-5 10-11,-1 10-16,7 6-29,8-1 17,12-3 33,6-10 1,9 3 28,4-13 10,7 1 35,8-12 10,7-13 12,8-16 198,-10-15 1,-5-6-104,-9 17 0,-2 1-1791,3-15 0,-6 4 1573,-17 13-802,-5 37 852,-13 36 0,14-16 0,-6 16 0</inkml:trace>
  <inkml:trace contextRef="#ctx0" brushRef="#br0" timeOffset="30375">4821 3625 14760,'14'-61'1593,"0"0"0,-1 5 0,-4 5 1083,-7-5-1920,-4 14 415,0 15-913,-2 13 91,1 9-410,1 9 77,1 27 18,0-3-15,1 6 1,0 4-3,-1-5 0,-1 0-6,0 12 0,0 2 167,-2-2 0,0 1-170,0-3 1,-1 0-6,1-6 0,0-1 2,-4 20 57,3-19 235,2-17 44,2-15-201,1-20-106,0-3-4,0-13 1,0-6-11,1 4 0,1-3-112,-1-20 0,1-3 111,2 1 1,0-1 2,1-2 1,2 1 8,0 1 0,1 2-3,1 6 0,1 3-9,-1 7 1,2 3-20,-1 6 0,2 3-6,10-15-27,11 11 21,-11 16-10,13 6-28,-9 11 38,8 10 1016,1 9-1026,-4 12-6,-12 14 0,-17 10-143,-10-23 1,-5 1 158,-6 2 1,-4 0-9,-6 0 1,-2-1-237,-1-2 0,-1-3 264,4-4 1,0-3 14,-17 9-1,17-14-11,14-9 0,9-2 23,13 7 285,0-1-286,16 14-10,8-3-7,18 8-1442,-17-15 0,2 0 1404,6-1 0,3 0-275,4 0 0,2 1-2574,2-1 0,0 0 2871,-7-1 0,-3-1 0,10 3 0,-25-6 0</inkml:trace>
  <inkml:trace contextRef="#ctx0" brushRef="#br0" timeOffset="32381">4753 6976 24077,'-6'-24'151,"4"19"-28,10 52-16,-2 15-74,-3-27 1,-2 0-609,-1 2 0,-2 0 586,1-3 1,-2 0 21,-3 27 278,0-13-205,0-14 297,3-15 124,0-10-219,0-15-173,-2-7 878,-5-16-885,-2-9-21,-1-13-521,1-11 442,6 26 0,2-1-9,0-2 1,1 0 5,2-1 0,1 1-14,2 2 1,2 2 27,8-26-120,8 13 86,7 10 12,8 8 0,6 11 17,5 9-34,-12 15 0,0 6 5,15 14-5,-18-2 0,-4 4-197,2 27 188,-18-25 1,-2 2-9,1 31 34,-5-4-12,-5-16 522,-4-1-432,1-25 197,-2 1-146,1-19-118,-3-10 22,-3-12 239,-1-11-205,3-18-56,4 14 0,4-7 78,11 6-72,7 7-29,16-14 12,9 14-11,-4 10 13,-6 10 1,1 4 14,15 3-34,-13 4 0,0 4 0,19 13-17,-4 15-233,-7 9 216,-9 12-39,-13-7-1333,-15 1 0,-4 1 742,-9 14 1,4-25 0,0-3 0,-6-3 0</inkml:trace>
  <inkml:trace contextRef="#ctx0" brushRef="#br0" timeOffset="40723">5217 5537 8298,'-10'-1'3697,"3"1"-1490,7 0 1109,0 0-2112,-26-56-436,22 21-203,-3-19 1,4-1-359,15 9-115,-2 15 1,4-2-98,7-6 1,4 1 102,-5 7 0,5-1 27,11-12 1,7-5-1,-4 5-77,-6 9 0,1 2-442,4-3 1,4-1 0,-5 5 472,-11 10 0,-2 2 45,18-13 1,2 0-513,-8 7 0,1 0 483,9-7 1,3-1-814,-11 9 1,3 0-1,-2 0 795,14-6 1,-1 2-27,-2 1 0,0 2 7,-1 4 1,-2 2-22,-10 5 0,2-1-5,4 1 1,4-2 0,-2 2-19,5-1 1,-1 1-15,5-1 1,-3 1 2,-11 6 1,-5 1-3,6 0 407,-7 2 1,2 1-381,1 0 1,0 2-41,3-1 0,1 1 3,15 0 1,-3 1 196,-20 0 1,-2 2-219,5-1 1,-1 1 2771,14 2-2780,1 2 34,-14 0 0,1 1-13,21 7 31,-25-5 0,-2 1 75,8 5 139,10 4-7,-6-1-2,13 7-161,-21-9 1,0 2 0,-4-3 0,-1 1 311,-1 0 1,0-1-265,23 14-53,-4 3-161,3 4 43,-23-13 0,-1 0 69,16 19-89,-10-10 40,7 7 25,-7-10 39,-7-7 1,1 0-15,18 13-20,4 4 165,-12-8-145,-12-6 141,2 3 0,-1 2-90,1 1 6,4 4 427,-8-7-472,-6-7 17,4 7-23,-7-8 92,1 3-18,-2 4-12,-5-8-28,2 4 100,1 7-94,-3-10-29,1 5 28,-2-6-10,-2-3-1,1 3 6,-1 0 33,-1 0 17,-1 0 73,-1 5-123,-2-7 28,1 4-45,-1-12 45,0 6-40,0-8 146,2 2 57,-2-5 419,1-2-644,0-9-476,-3 0 465,-2-15 0,1 13 0,0-2 0</inkml:trace>
  <inkml:trace contextRef="#ctx0" brushRef="#br0" timeOffset="43007">5274 5615 7626,'-3'-6'5799,"1"1"-3960,2 5 858,0 0-1815,-5-22-261,4 14-179,-4-15-140,5 20-140,0 2-32,5 5-18,1 1 8,6 5 23,2 0 13,4 3-6,2 1-16,1 2-24,0 3-22,0 0-10,1 4 22,3 1-44,-4-4 162,16 14-84,-7-8-11,17 13-16,-4-7-12,4-1-10,4 1-28,4-1-371,-28-16 0,1 0 339,1 1 1,0-1-1,-1 0 1,1 0-112,1 1 0,-1-1 109,18 9-6,-19-10 0,1 1 22,3 2 1,1 0-275,0-1 0,2 1 251,5 3 1,-1-1-18,-6-4 1,-1 0-7,-1-2 1,-1 1-1246,1-1 0,-1 0 1268,0-1 0,0 1 2,1-1 1,-1 0 53,1 1 1,-1 0-58,17 6 34,11 5-10,-8-3-1059,-9-4 1,2 0 1047,-6-3 0,1 1-14,9 2 0,-1 0-192,-5-2 1,-2-2 185,-8-2 1,1 0 2,16 5 1,-2 0 4,4 0 32,6 0 0,4 1 765,-22-8 0,-1 0-808,6 1 1,4 0-593,-3-3 0,4 1 1,-6-2 589,-9-1 0,0-1-2,12 1 1,5 1 0,-3-2 598,-4-1 1,-1-1-587,13 0 0,3-1 136,-1 0 0,1 0-125,0-1 0,1 0 0,0-1 1,1-1-136,-1-1 1,0 0 134,0-2 1,1 0-10,-2-1 1,0 0 0,0-1 0,-1-1-3,-1-1 0,0 0 3,-2-1 0,1 0 11,0-1 0,0-1-14,0 0 0,-1-1 0,1 0 0,-1 0 0,-1-1 0,-1-1 2,-2 1 1,-2-1 8,-1 0 1,-1 0 975,-2 0 0,-3 0-990,-10 4 0,0-2-770,18-9 1,-2 0 797,-4 0-3,1 0 1,0-2 154,4-4-172,-17 10 1,1-1 0,1-1 0,-1 0-1,1 0 1,0-1-3,18-13 2,-15 10 1,-1 0 8,11-8 295,-15 9 0,0 1-278,12-14-17,-1 1-6,0 1 407,0-1-445,3 0-7,1-1 40,3 0 2857,1 1-2857,1 1 17,-1 0-1335,-20 13 1,-1 1 1311,11-7-44,-13 8 1,1-1 49,10-5 11,10-8-12,0 1 35,-3-2-1109,-19 14 0,-1 0 1069,10-8 162,14-13-161,-16 12 10,9-7-5,-2 1-6,-2 1 2225,-2 1-2214,-2-1 13,-2 1 130,-8 7-104,6-11 35,-8 5-46,4-3 3364,-9 9-3363,-5 7-23,-2 6-11,1-3-1,-1-2 46,-2 4-40,-3 3 34,-2 1 17,-1 4-22,-1-2-12,0 1 34,-1 2 11,0 1-17,0 3-179,0-1-1289,-1 7-5875,0 3 7276,-1 4 0,1-3 0,0-4 0</inkml:trace>
  <inkml:trace contextRef="#ctx0" brushRef="#br0" timeOffset="44641">8981 5208 22069,'-6'-29'868,"1"3"-911,5 14 583,0-4-100,0 1 170,4-14-263,0 8 313,9-25-384,-4 23 227,9-24-67,-1 12-347,5-11 112,8-8-134,-2 8-207,-2 4 54,3 4 179,-1 7 200,12-9-113,-12 13 0,2 1-352,-2 3 1,0 0 425,-1 0 1,2 0-1,-1 2 0,2 1-268,1 1 0,0 0 230,1 0 0,1 0-1633,5-2 1,0 1 1420,-8 4 1,0 1-21,2-1 0,-2 1-315,18-10 287,-18 11 1,0-1-273,24-9 181,-12 7 0,2-1-13,-6 4 1,0 0-1,7-1 1,-2 0-157,12-2 153,-23 8 1,2 1-4,1 1 1,0 0-9,2 0 1,1 1 107,-3 1 0,1 0 17,6 0 0,-2 1-63,3 1 78,15-1 1,0 0-65,-8 2 21,2 0 1,1 0-171,7 1 12,-1 3 126,-17 0 1,-2 2-120,2 2 113,5 2 0,0 1-117,-7 0 203,5 2 0,0 1 118,-6-1-12,1 1 1,0 0 50,-8-1 23,27 10 12,-22-7 2833,18 11-2839,-10-3-273,2 5-25,-20-10 307,-1 2-334,-6-4-2444,13 7 2454,-11-7 388,15 7-339,-22-12 177,14 11-96,-18-11 82,10 15-112,-13-13 3444,8 19-3443,-6-10-9,4 9-32,-4-10 51,4 10 7,-4-11 74,3 10 45,-4-5 39,-2 1-25,-2 0 18,-2 0-8,-2-1-3,0 0-96,1-2-10,0-5-3,1 0 19,0-4-58,0-1 38,0 4-49,-2-9 73,0 8 59,-1-7-4,0 4-37,-1-6 1,0 0-17,1-3-11,-1-1-1479,0-1 1462,7-1 0,-5 0 0,4 0 0</inkml:trace>
  <inkml:trace contextRef="#ctx0" brushRef="#br0" timeOffset="46589">12071 4877 19138,'-12'-20'739,"3"3"-758,9 17 363,0 0-70,3 2-43,0 2-37,5 4-12,-1 2-129,1 3 82,1 4-35,2 1-32,3 3-7,4 0-16,5 1-17,3 1 17,3 1-6,2 1 0,-1 1 28,0 3 6,-4 0 6,0 2-1,0 3-5,2 2-11,3 2-1722,-8-13 1,1-1 1676,10 9 2,-7-10 1,2 0-360,14 5 357,1 0 0,-10-9 0,1 0 5,13 7-1075,-13-7 1,0 1 1096,20 12 1,-3-1-76,0 1 93,3-2-23,-20-11 0,0-1-22,15 5 2,-15-7 1,1 0 38,14 3-58,-18-8 0,2 1 30,8 3 1,-1-1-25,15 6 8,-15-6 0,-1 0-22,14 4 22,-20-6 0,1-1 2,0 1 1,0-1-3,0 0 0,1 1-11,0-2 0,0 1 901,1-1 0,0 1-907,1-1 1,-1-1 7,21 6 23,-14-5 0,0 1 0,-11-4 0,0 1 0,14 1 0,2 1-20,-9-2 1,0-1 2,0 0 0,-1 0 6,1 0 0,-1-1-3,0 0 0,1-1 8,-1 0 1,1-1-7,0-1 1,0 0 8,-1-1 1,1 0 16,-1-1 0,0 0-17,0 0 0,0-1-17,-1 0 1,0 1-1,1-1 1,-2 0-15,22 0 155,-16-1 1,1 0-116,17-2 1159,-16 0 0,1-1-1176,-8-1 0,-1 0 5,1 0 1,0-1 7,0-1 1,0 0-14,1 1 0,-3-1 219,21-3-183,-8 1 1,-2 0-26,-1 0 2,9-1 1,0-1-14,-13 3 2,-3 1 1,2-2-1319,-4 1 1,-2 0 1309,25-5 3,-17 3 0,1 0-718,-5 1 1,-2 0 708,-5 1 1,0 1 153,13-5 1,0 1-132,15-5-28,-22 5 0,0-1 8,-1 1 1,-1 0 10,0 0 1,-3-1 8,18-5-12,-15 4 1,0-1-11,14-6 8,-14 5 0,1 0 11,-7 2 0,0 0-5,0 0 0,1 0-15,-1 0 1,0 0 5,16-8 11,-15 6 1,1 0 10,10-7 1,-13 7 0,1 0-1636,20-16 1630,-18 10 1736,9-7-1730,-18 9 1502,1-1-1457,8-8 147,-8 6-153,16-17 3342,-16 15-3376,8-10 6,-12 13 27,4-5 1,-4 3-11,-4 0 11,-3 2-50,-3 3 61,3-8-34,-3 7-11,5-8 12,-2 5-18,0 1-22,0 0 45,-1 0 0,-1 2 0,-2 2 6,-1 0 11,0-1-45,-3 6 28,1-3 0,-2 5-23,0-5-10,0 5 44,0-4-39,-2 7 11,2-3 45,-3 3-22,1-1-34,-1 2 39,0 1-17,0 3-16,-1 0-5131,0 0 5097,-3 5 0,3-3 0,-3 2 0</inkml:trace>
  <inkml:trace contextRef="#ctx0" brushRef="#br0" timeOffset="48166">12115 5031 20531,'-7'-46'760,"1"0"1,0 5-1,5 5-190,28-8 425,-7 15 30,8-9-141,9-4-323,5-3-769,-14 17 1,0 1 660,12-9-1448,-6 7 0,-1 1 1689,4-1-472,-2 1 1,2 1 15,-5 6 0,0 1-88,0-1 1,2 0-281,4-3 1,-2 2 235,11-7-40,-19 13 0,0-1 22,19-9-70,-17 9 1,1 1-19,-1 1 0,1 0 99,5-1 0,1 0-116,-7 4 0,0 1-286,26-10 25,-8 5-22,-8 1 156,-8 5 1,2 0-145,25-7 127,-23 8 1,-1 1-167,10-2 175,-11 5 0,-1 1 38,12-1 3041,9 1-2988,-19 3 0,-2 0-87,-1 1 14,31 1 17,-18 2-24,-7 0 743,7 2-690,2 1-26,-17-3 73,3 2 0,0 0-32,-6-1 353,25 7-482,-12-1 17,0 1-10,4 5 44,-11-3-56,-9 0-9,8 1 30,6 1 10,3 2 141,9 3 9,-9-4-1,-11-3 24,5 2-64,-9-2 36,14 8-54,-14-6 27,18 10-29,-18-10 10,15 5 20,-7-3-16,-5-4 122,6 1 50,3-2 37,2 0-122,-4-1 206,-4-2 39,-4 0-74,-1 2-30,-3-2-85,2 4-33,-13-6-31,18 11 36,-14-3-214,6 2 51,2 8-32,-7-7 20,7 7 113,-7-8 21,3 2 5,-1-1-4,1-1 7,-3-3 17,0-1 21,-7-4-32,12 11-22,-9-7 3,7 8 2,-8-5-30,0-2 3,-2-1-22,-2-4 32,3 6 23,-6-9 59,7 10-64,-8-10 41,5 6-8,-6-7-4,5 5-17,-4-5-72,6 1-343,1-1-2323,7-2 2727,0-2 0,-6 0 0,-5-1 0</inkml:trace>
  <inkml:trace contextRef="#ctx0" brushRef="#br0" timeOffset="49984">18072 4853 9644,'-8'-6'7561,"1"2"-6223,7 4 670,0 0-1306,-12-37-509,10 27 199,-8-28-128,12 36-316,0 1 164,0 1-59,0 1-5,2 3-10,3 0 153,8 8-176,-4-4 71,12 12-108,-8-6-40,3 4 112,3 3-5,5 2-11,-4-2 16,20 15-33,-16-12 0,15 10-12,-7-3 12,1 1 11,-1 2-5,0-1 5,0 3-6,2 0 6,-8-6-31,-4-4 0,-1-1-8,2 2 36,4 4 1,2 0-10,7 4 4,-9-10 0,0 1-384,-3-5 1,-1-1 396,17 12 1,-17-13 0,2 1-181,2 1 1,2 0 174,0 0 0,2 1 11,6 4 0,0-2-22,-6-4 0,0-1-12,1 0 1,0-1 2,0 0 1,0-1-9,1 1 0,0 0-3,1-1 0,0-1 11,0 1 1,1 0 5,0-1 0,1 0-6,1 0 1,-2-1-1,-7-4 1,0 0 16,15 5 0,1-1 0,-13-4 0,0 0-289,14 5 0,2-1 289,-9-3 0,0 0 0,11 3 0,-1-1-19,-16-5 0,1 1 5,15 2 0,0 0 0,-16-5 0,-1-1-5,10 2 0,2-1 5,-2 0 0,1-1 8,0-1 1,0 0-6,-10-1 0,2-1 3,16 0 0,0-1-6,2 0 22,5 0 1,2-2-9,-25 0 1,-1-1-10,16-1 1,2 0-6,-9 0 1,-1-2 4,0-1 1,0-1 5,0 0 1,-1-2-4,0 0 1,-1-1-3,-10 2 0,2-2 19,13-5 1,-1-1-21,2-1 26,3-4 0,1 0 14,4-3-22,-16 6 0,0-1 38,16-11 18,-5 0-45,-13 6 89,12-15-39,-15 11-27,14-16-46,-10 7 6,-2-1-6,-6 8 18,5-6 21,2-1-27,-1-1 16,6-5 1,-13 10 5,-3 0 716,-3 1-722,-2-1 321,-6 7-315,5-14-17,-6 9 0,5-14 12,-5 7-12,-4 7 709,3-10-698,-7 13 0,4-11-16,-6 9 5,1 0-5,-1-1-1,0 2-5,0 1-11,1 1 28,-1 1-28,0 1 5,2-10 1,-1 13-12,0-7 17,0 11-11,-1-1 16,2-4 6,0 0 1,0 2-1,-1 2 0,-2 2 0,1 0-22,-2 1 0,0 4 16,1-4-21,-1 5 10,1-4 0,-1 4 6,0 2-5,0 3-18,0 0 12,-1 2-6,0 0-683,0 2-1115,-1-1 684,2 2-4717,3 0 5820,3 3 0,-1-2 0,-2 1 0</inkml:trace>
  <inkml:trace contextRef="#ctx0" brushRef="#br0" timeOffset="51174">15695 4873 7901,'-9'-8'3629,"2"2"-3024,7 6 1933,0 0-858,14-71-1187,-8 46-76,3-21 0,0 2-75,-2 21 367,4-12 0,3-4-49,8-16-486,-6 14 0,0 1-29,6-5 45,0 6-22,-1 10 6,9-9-17,-7 15 0,0 2-51,11-9-1637,0 4 0,1 3 1638,0 2 41,6-2 1,2 1-2266,11-2 2153,-22 10 1,0 0 13,-2 2 1,0 0 41,0 1 1,0 1-43,22-7 31,-8 4 0,0 1-30,-4 2 21,7 1 1,2 0-236,10 1 183,-16 2 0,0 1 2142,12 0-1934,8 1 1,-14 2-124,-11 1 0,0 1 3297,12 2-3275,-6 2 1,1 3-3122,13 10 3062,-25-8 0,0 1-944,7 5 1,-3 1 808,-3-2-27,6 4 1,2-1 71,10 4 0,-21-9 1,1 1-31,-1-2 0,-1 0-65,17 8 20,9 5 49,-2 6 0,-14-5 2173,-6-1-2151,-12-1 3286,-2 3-3204,0 0 339,4 6-322,-4-6-39,-3-5 5,3 5 78,1 3-35,0 3 1,2 4 1,-8-6-3376,-1-2 3364,-5-7 69,-1 3 74,-2 3-120,1 3-53,2 4-9,-1-7-14,0-5-3,7 7 3320,-5-13-8422,28 20-4455,-19-23 9527,16 9 0,-26-19 0,-3-2 0</inkml:trace>
  <inkml:trace contextRef="#ctx0" brushRef="#br0" timeOffset="53007">22867 4621 9325,'-9'1'4742,"1"-1"-2754,8 0 2281,0 0-3440,-18-12-219,12 7-207,-15-9-153,19 12-222,1 1-49,1 8-5,2 0 4,2 9 33,4 1-11,5 4 5,4 5 23,9 11-11,-7-10 28,11 17-45,-14-22 22,20 29-3386,1-4 3376,0 0 7,-10-14 1,-2-1 2,0-3-5,-3-2 0,2 1 11,11 8-3,-12-13 0,1 1 0,2-1 1,1 1-1110,9 6 0,0-1 1101,-11-8 0,1-1 13,11 9 1,0-1-73,-10-10 1,-1 0 66,8 5 1,2 0-10,-1-1 1,2 0 11,10 5 0,0-2-3,-6-3 1,1-1 737,-2-1 1,1-1-731,-1-2 1,1-1 52,5-1 1,1-1-34,3 1 1,0 0-35,-1-1 1,0-1 5,-1-2 0,-2 0-14,-7-2 1,0-1-10,9 3 1,3 0 11,10 0 0,-2 0-6,-18-4 1,-1 0-1,16 2 1,-1-2 2,-17-3 0,-1 0 6,10 0 0,1 0-195,0-1 1,-1 0 191,0-1 0,0-1 0,-1 0 0,0 0 2,-1-2 1,1 0 14,11-2 0,-2 0-26,-18 1 1,0-1 8,14-1 0,0-1 5,-19 2 1,0 0 11,13-3 0,2 0-12,-11 1 1,-1 0 8,3-2 0,-2-1 64,17-7-70,-14 2 684,9-5-655,4-5-18,1-2 428,0 0-377,1-4-56,-27 14 51,18-14-23,-21 10 3328,10-12-3350,-8 3-17,4-6-6,-11 12 242,6-5-242,-3 4 45,17-10-45,-13 9 23,13-7 11,-15 12 0,5-6-6,-2-1-6,-2 1 1,-1-2 0,5-6-18,-8 11 1,9-11 0,-7 9 5,6-7 51,6-7-16,-8 6-18,-3 3 45,-7 5 11,-7 7 6,2-4 17,-1-1-57,-3 5-33,0-3 6,-1-4 16,-1 2 6,2-8-5,-3 8-29,-1 7 79,1 0-51,-4 6 1,2-5-35,-3 4 1,0 2 39,0-3-28,0 1-5,-2-3-12,0 4 6,-1-1-6,1 3-6,-1-3 1,1 2 0,-1-4 10,1 3 7,-1-2 16,-1 1-17,1 1-22,-1-1 6,1 3 0,-2-5-6,2 5 5,-1-4 12,1 3-11,0 1 5,0 0 11,0 1-16,2 1-1,-1 1 1,2 1 5,0-2-5,0 2 5,0-1 6,-1-1-23,1 3-55,-1-2-270,1 2-173,0 0-9327,-2-2 8540,2 3 0,-2-2 0,2 3 1</inkml:trace>
  <inkml:trace contextRef="#ctx0" brushRef="#br0" timeOffset="57065">27225 4475 10965,'0'-4'8245,"0"1"-4879,0 3-2615,6-50-186,-4 36-274,2-37-173,-9 49-56,-3 4 10,-8 5 1,1 2-22,-2 7-12,4 1-17,4 3-16,4-4 50,3 6-23,7-9 29,5 4 33,7-8 40,2-3 27,2-5 34,-2-5 17,-4-6-28,-6-5-22,-4-6-12,-5-1 0,-7 0-28,-6 3 0,-8 6 6,-7 5-39,-4 6-40,-4 8-27,0 6-1,2 7-28,4 4 1,8 3 5,8-2-6,7-2 12,10-4 16,9-4 6,11-4-5,8-5 49,4-8 40,-1-5 40,-7-9 72,-8-8-56,-11-6-107,-4 5 191,-15-9-129,-3 15-61,-13-4-23,-3 14-16,0 5-7,0 8 1,-2 10-17,12-1-17,-4 12-27,14-5-1,0 7-6,7-1 12,10 0 0,8-6 22,11-3 6,5-8 39,4-7 50,-2-8-61,-1-10-62,-8-9 40,-4-7-3382,-9-9 3387,-5 14-72,-5-3-276,-8 20-3763,-18 2-5720,5 5 9209,-10 4 1,21 0 0,4 0 0</inkml:trace>
  <inkml:trace contextRef="#ctx0" brushRef="#br0" timeOffset="58415">27418 3123 17787,'0'-3'5243,"0"0"-4476,0 3-347,6 1-263,-3 9 134,6 17-84,-3 16-89,2 14-40,1 1-16,-2-2 5,-2-9 23,-3-8 73,-4-10 61,-1-10 106,-2-9-16,-1-5-163,1-11-39,-2-9-6,-1-17-5,1-15-56,4 16 0,1-2-223,0-6 0,2-2 214,0-3 1,1-1 5,1 0 0,1 2-9,1 2 1,1 2 5,4-14-55,10 1 39,-1 27-23,5-1 11,18 15-5,-6 11-12,19 11 17,-9 14-5,-6 18-130,-21-17 1,-4 3 125,-2 3 1,-2 1-9,-3 1 1,-2 0-4,-3-2 1,-3 0 8,-8 23-17,-7-10 34,-4-12 432,3-13-404,4-10 55,5-10-27,2-24-17,4-11 0,5-28-284,3 11 301,6 7 0,3 0-6,-3 14 0,2 1-3,5-11 1,2 1 30,16-11-39,1 16 184,3 11-218,4 12-3311,6 10 3306,4 12-2212,1 10 2173,-5 16 31,-9 10-127,-26-18 1,-4 2-281,-3 3 0,-5 1-930,-4 2 1,-5 1 1294,-4 4 1,-2-2-1,-4 6 1,-2-6 0</inkml:trace>
  <inkml:trace contextRef="#ctx0" brushRef="#br0" timeOffset="59292">28764 2726 14437,'-3'-49'932,"1"1"1,-1-1 0,1 0 0,-3-12-1,-1 2 1,-7 7-438,-11 3 1,-7 7-1424,-9 2 0,-5 5 1076,7 9 0,-6 4 104,-13 6 1,-9 2-1,5 4-697,7 2 0,-2 3 515,8 4 1,-9-1 0,-3 2-1,1 2 1,6 2-369,-6 4 0,4 3 0,-3 3 341,10-3 1,-3 2 0,-1 0 0,2 2 0,4 0-5,-7 4 0,5 2 0,-1 6 98,0 7 0,-2 7 1,2 3-1,5-1-475,11-6 1,3-1 0,2 3-1,-1 2 368,-4 3 0,-1 4 1,0 1-1,2 2 1,3-2-22,1 7 1,3 1 0,3 0 0,2 0-5,3 0 1,2 2 0,3-2-1,3-2-5,0 5 0,3-3 0,7 0-105,5-9 0,4 2 0,4-2 1,3-4 89,9 3 0,5-4 0,7 0-15,-2-8 1,4 2 0,4-2 0,1-1 0,-1-3 6,9 1 1,0-3 0,2-3 0,2-1 19,-3-4 1,3-2 0,2-1 0,-1-3-1,-2-4 17,5-2 0,-1-5 0,0-4 0,-1-1-85,0-4 0,-1-2 0,0-2 0,-1-3 111,-2-3 1,-1-1-1,-1-3 1,-1-2 27,-2-1 1,-1-1 0,-1-3 0,-1 0-15,-2-2 1,0-1-1,-2-2 1,0-1-29,-2 0 1,0-2 0,-1-1 0,-1-3-80,-3 1 1,0-2-1,0-3 1,-2 1-1,-2 0 63,1-5 0,-1 1 0,-2-1 0,-2 0 99,1 2 1,-1-1-1,-3 0 1,-4 0-103,-3-8 0,-7-1 1,-7 3 96,-12-7 0,-11 2-155,-1 10 1,-4 0-1,-6 3-116,-10 1 1,-7 4 0,-4 3-504,6 9 1,-3 1 0,-3 2 0,2 2 636,1 2 0,-1 2 0,1 1 0,2 1 0,1 1 0,2 2 1,3 1-1,3 3 0,-1-1 0</inkml:trace>
  <inkml:trace contextRef="#ctx0" brushRef="#br0" timeOffset="74542">4056 12711 18750,'-29'-50'969,"1"-1"0,2 9 0,8 8-874,13 20-78,5 10 5,0 10 29,3 1 66,5 19-19,2 8 1,-1 2-65,5 17 2,-3 8 1,-2 2-716,-5-6 684,-1-13 1,-1 1 10,-2-10 1,-1 0 5,-1 5 1,-1 0-97,1-3 1,-1-1 107,-4 22 290,2-26-38,2-22 476,-3-4-611,2-11 168,-9-24-285,5 7-1,-1-13 1,0-2-17,1-5-1318,1-13 1,2-5 1317,5 20 0,1 0 11,3-20 0,2 0-270,4 12 0,3 3 248,4 1 0,1 4-4,-3 9 1,1 2 5,4-1 1,3 2-85,1 6 0,1 1 70,1 1 1,0 1 2,5 1 0,-1 5-30,20 0-29,-4 11 29,-13 5 2953,-1 11-3004,-18 5 51,-15 25 2,-19-14 0,-7 1 46,5-4 1,-2 0-19,-11 3 0,-3-3 11,3-5 1,1-2 10,0-1 1,-1 0-145,-5 1 1,2-1 175,-12 4 156,15-9-157,26-11-16,5-2-6,15-1-17,2 0-2341,29 6 2335,-15-1 208,9 5 1,3 4-281,15 10-54,-12-4 1,1 0-206,-15-5 0,2 1-1226,21 10 1,2 1-3365,-14-9 1,0-1 4235,7 4 0,-3-1 0,3-2 0,-33-13 1</inkml:trace>
  <inkml:trace contextRef="#ctx0" brushRef="#br0" timeOffset="75474">3691 14518 21618,'4'-38'61,"0"1"1,6-14 50,2 69 163,9 31-40,-2 5-609,-2 5 461,-11-24 0,-2-1-31,0 9-3,-2-2 0,-1 0-30,0-1-1544,-1 0 0,0-1 1599,-1-13 314,0 13-101,0-33 348,-5-8-494,-1-14 193,-7-15-274,4 0 1,0-3-20,-3-17 1273,2 7 1,2-2-1258,4 11 1,1 1-3,-1-9 0,1 1-9,-1-21 37,5 21 0,2 4-70,1 6 0,7-24-34,5 37-11,10 0 5,5 6 12,7 6-1277,1 16 0,1 4 1277,5 1 0,-2 8 0,-2 3-203,-2 12 194,-16-12 1,-2 2 7,-3 0 1,-3 2-6,4 28 23,-13-3 11,-13-6 0,-7-9 27,-7-15 7,1-14-18,1-21 3298,3-19-3278,7-11 1,4-5-32,2 9 1,2-2-206,3-15 1,4 1 216,7-3 13,5 21 1,4 3-176,11-5 142,-8 12 0,3 3 3,4 6 0,0 5-17,13-2-6,-10 8 1,1 5 10,17 12-2,-16-2 0,0 3-196,3 5 1,-1 2 189,-8-5 0,0 3-81,11 13 0,-4 4-311,-17-7 0,-5 2-2260,6 16 0,-6 3 2655,-14-9 0,-4-2 0,-4 14 0,-4-20 0</inkml:trace>
  <inkml:trace contextRef="#ctx0" brushRef="#br0" timeOffset="78492">4364 11590 7716,'-4'-1'2812,"1"0"1338,3 1-3444,-7-41-67,7 20-90,-4-33-3309,11 22 2928,-1 9 79,3-13-102,0 6-16,5-11 6,2-3 44,2 0 39,2 3-33,3 2-39,0 1-11,3-1 22,4-2-57,4-2-32,2-2 44,3-3-201,-18 24 1,1 0 152,0-1 1,1 1 8,1 1 0,1 0-1,0 1 1,1 0-9,-1 1 1,2 1 5,-1 0 0,1 0-9,0 2 1,1-1-9,-1 1 1,2 1 101,0-1 1,0 1 12,2-1 0,1 1-8,2-1 1,2 0-1095,13-4 1,0 0 1039,-14 7 0,-1 1 0,7-1 1,1 0-54,-3 3 0,0 0-136,-5 2 1,1 0 38,15-5 0,2 1-12,-10 2 0,0 1-15,1 0 1,1 0 111,0 1 0,1 0-16,0 0 1,-1 1-13,1-1 0,0 2 96,-2-1 1,0 1 1,-1 0 1,-2 1-88,-1 1 1,0 1 8,-2 0 0,1 1 2,-1 1 1,0 1-108,1 1 0,0-1 2,0 2 0,1-1 19,0 2 1,1 0-13,0 0 0,0 1-33,1 1 0,0 1 122,1 0 0,-1 1 14,0 0 1,1 1-26,-3 0 0,0 1-6,-3 0 1,-2 0 20,27 10-11,-9-1-6,-7 2 2057,-4 2-2042,-3 0-17,-1 2 3095,-1-1-3039,0 1-56,-9-5 6,11 10 11,-12-7 626,13 9-620,-1 2 384,-11-10-384,9 10-6,-11-13 84,17 18-3403,-6-2 3319,-3-2 16,-9 1 1,-11-11 0,1 8-34,-1 0 45,3 7-11,-2-6-17,0-1 84,1-3-56,-2-6 3353,3 5-3359,1 4-33,-6-11 45,1 9 10,-6-8 18,0 5-12,-2 3-5,-1-1-11,-2 0-51,3-1 11,0-3 29,1 0-29,1-3-5,1-2 28,1 4-23,-1-7 6,1 6-11,-3-8 11,1 6-17,-1-2-5,-2-4-471,5 4-364,-3-8 829,8 8 0,-9-13 0,3 1 0</inkml:trace>
  <inkml:trace contextRef="#ctx0" brushRef="#br0" timeOffset="80275">4393 11794 22897,'-21'-25'-1462,"4"6"745,17 19 1389,0 0-146,0 4-333,3 2-345,2 6 64,8 6-419,-4-3 626,9 7-48,-4-6-620,5 7 12,3 1 309,9 9 119,-8-9 78,21 20 0,-23-23 34,20 20 57,-13-10 65,9 10-49,-14-14 1,1 0 42,19 19-50,-17-19 0,1-1 3,9 7 20,-4-9 1,-1 0-4,5 3-34,-1-3 0,2 2-249,-2-4 0,0-1 226,-6-3 0,1 0 20,15 8 1,0-1-10,-13-8 0,2 0 7,19 11 1,0 0-50,-16-10 1,0 1 24,4 1 1,3 3 0,-1-3 48,7 3 0,1-1-645,-11-4 0,2 1 0,0-1 597,-1-1 1,1-1-1,-1 0 21,12 4 0,1-1-350,-9-3 0,2-1 0,0 0 332,-6-2 0,0 0 0,0-1-16,19 5 0,0-1 2,-2-1 1,0-3-14,-9-2 0,0-1 8,-8-2 0,2 1 1,2-1 4,7 1 1,3 0 0,-2-1-764,-6-1 1,-1-1 0,1 1 762,6-1 1,3 0 0,-3 0-2,-7-2 0,-2-1 0,-2 0-122,10 1 0,-1-1 122,-10-1 0,2-1 0,0 1 9,3-1 0,0 0 1,1 0-16,2-1 0,0-1 1,2 0 46,7 0 0,2 0 1,-4-1-43,0-1 0,-1-2 8,-10 2 0,0-2 1,-1 1 12,11-2 1,1-2-19,-1 1 0,4 0 0,-2-2-2,-8 2 0,-2 0 0,2-1 420,5-2 0,2 0 0,-4 0-419,-2 0 1,-2-1 15,-1-1 0,1-1 0,-4 1-16,-9 2 1,0 0 24,15-5 0,7-3 0,-7 2-107,-17 5 1,0 0 108,15-6 0,7-3 0,-8 3-18,-15 5 0,0 1-365,13-8 0,5-2 0,-6 2 354,-15 7 0,0 0 29,11-7 0,4-3 0,-3 3 273,-7 1 1,1 0-280,7-5 0,4-3 1,-5 2-19,-7 5 1,-2 0 327,15-12 0,0 0-308,-16 9 0,-1 1 198,2-1 1,1-1-227,5-3 1,-1-1-4,-4 5 0,-2 0 4,18-16 4,-14 10 1,0-1 34,10-11-21,-13 12 1,0-1 20,14-13-7,-4 0-16,-10 11 22,-7 4 1,-1 0-12,-2 1 1407,0 0 0,-1 1-1424,-4 5 28,17-23-33,-16 19 79,16-19-52,-6 6 326,-5 8-302,11-19-63,-20 28 40,16-27 560,-17 28-543,15-29-34,-6 7-9,-5 12 1,1 0-14,13-23-1,-5 12 46,2-3-35,-15 23 257,14-26-233,-14 22-18,3-6 68,-3-1-45,-4 10 17,2-9-1,-3 9 23,-1 2-45,-1 3-16,-2 6 78,1-2-29,-3 8-16,1-3-39,-2 6-1233,-1 1-116,5 3-2673,1 2 4005,3 1 0,-3-1 0,-3-2 0</inkml:trace>
  <inkml:trace contextRef="#ctx0" brushRef="#br0" timeOffset="81574">8485 11250 16008,'-13'-48'62,"0"-1"0,2 4 0,5 5 105,12 8 620,5-2 158,4-1 224,15-18-837,-3 13-80,-7 12 0,2 0 94,16-13 278,5-1-89,-6 8-212,-5 8 0,0-1-677,-7 8 1,1-1 548,12-10 0,0 0 0,-4 4 1,-2 1-130,1-1 1,0 1-19,-1 1 0,1 0-193,0 2 0,0 0 81,1 2 1,-1 0-174,20-11 309,-11 9 0,1 0-49,-12 6 1,1 1-14,13-7 0,3 1-11,-10 4 0,1 1 8,-1 1 0,0 1-3,0 1 0,-1 1-2,1 1 1,-2 0-31,20-4 33,-15 4 0,-1 0-34,1 0-38,4 1 1,10-1-1,-5 1-69,-12 3 0,-1 1 2,23-5 0,0 1 7,-22 6 0,-4 2-108,13 0 117,-5 1 0,4 1 15,11 2 1,0 2 0,-2 0 1,0 3 112,1 0 1,-4 3-1,4 4-6,-21 4 18,-2 5-6,-2 0 5,12 8 6,-16-12-768,13 13 0,11 12 1,-9-1 876,-20-8 1,-1 0-105,18 9 1,8 3 0,-15-4 437,-27 17-409,-4-20 44,3 5-78,-1-14 129,3 24-95,-3-26 11,2 15-6,-4-16-28,-1-3-22,0-7 3403,0 2-3420,1 0-62,0 1-229,2 3-740,3-3-4032,8 1 4215,1-2 0,-4-8 0,-3-5 0</inkml:trace>
  <inkml:trace contextRef="#ctx0" brushRef="#br0" timeOffset="83550">11243 11189 24829,'-7'-39'-518,"1"6"-5319,7 27 6232,-1 3 1524,1 0-2472,0 2 2459,0 3-2547,2 2-400,0-1 833,0 2-91,-1-1 3301,-1 3-3520,1-2-71,1 3-691,0-2 1461,1 2 153,1 0-238,-1-2-36,1-1 15,-2-1-151,0-2 258,1 4-389,0-1 363,6 7-29,-3-2 31,6 6 77,1 1-238,-4-5 80,9 8-177,-10-11 385,10 8-70,-5-5 26,4 5 22,6 5-43,-3-4 19,5 6-40,-9-9-26,7 5-87,5 3-48,-5-5-23,21 13-1,-24-17 64,21 11-11,-9-8 21,0 0-1,20 7 97,-13-7-172,0 0 1,3 1-96,12 5 28,-17-8 1,0 0 2,-5-2 1,1-1-15,4 1 0,0 0-1717,-5-3 0,-2 0 1686,1-1 0,-1 0-101,18 5-41,-14-6 1,5 1 230,17 4 1,1 0-32,-14-4 1,0 0 16,0-1 1,3 1 0,-7-2-76,10 1 57,7 1 1,0 1-71,-7-3 67,7 2 1,1 0-1040,-23-4 0,0 0 1093,17 2 0,0 0-11,-19-2 0,-1-1-228,10 2 0,0-1 239,-9-1 0,2 0-6,20 2 1,1 0-3,-19-2 0,1 0 8,4 0 0,3 0 0,-5-1 1,17 1 10,5 0 0,2-1-11,-26-2 1,-1 0 10,17 0 1,1-1-4,-11 0 1,-1-1-50,1 0 0,-1-1 44,-9 0 0,0 0 34,18-2 0,-1-1-26,2 0 11,-2 0 1,1 0 153,-17 1 1,-1-1-169,18-1 1,2-1-9,-9 0 0,-1 0 3,8-2 0,-4 0 9,13-3 13,-16 1 0,-2 1-24,1-2 10,-2 1 0,1-1-5,13-5 11,-13 3 0,1 0-11,16-6 5,-10 4 1,-1 0 109,9-3-118,-16 6 0,0-2-3,-9 4 0,-3-1 6,18-6 11,6-5 2005,-1-1-1949,-2-1 11,4-5-11,-15 4-1922,-1 0 1894,-9 4 2200,15-11-2172,-15 10 0,13-11-6,-10 7-16,-3-2 291,-7 7-303,11-15-44,-7 10 16,12-14 17,-3 8-28,-1 1 1,-7 8 146,11-11-125,-13 11-5,11-10 101,-4-2-84,-14 15 3453,7-15-3414,-16 20 18,4-8-24,-5 6-33,2-1-34,-4 4 73,5-8-33,-4 6-1,4-7-5,-3 4-6,1 1 6,0-1-23,1 1 6,-3 5-17,3-5 6,-4 8 17,1-5-12,-4 8 29,0-2-40,-2 6 6,0-1-45,-2 4-3249,0 0 0,0 1 0</inkml:trace>
  <inkml:trace contextRef="#ctx0" brushRef="#br0" timeOffset="85107">11512 11059 19169,'-23'-53'977,"6"6"-1038,17 25 530,0-6-368,2 6 17,1-8 77,3 7 0,4-6-561,0 4 885,26-24-338,-16 25-83,4-2 0,2 0 83,9-1-1661,-5 5 0,0 0 1702,12-7-72,-4 4 0,0 0 167,9-6-59,-18 13 1,0 0 210,-1 0 0,0 2 469,18-9-469,-11 7 0,1 1 78,13-5-182,-14 9 1,0 0 301,13-1-534,-10 5 0,-1 0 63,14-3-269,-15 4 0,-1 1 122,13-2-95,-10 1 1,1 0-84,13-3 94,-15 4 0,-1 0-12,9 0 17,11-2 52,7 2-35,-12 4-64,-4 1 20,-5 2 144,-9 3-247,9 1 3358,8 7-3420,-9 0-102,7 2-8,-16-4-39,10 1 17,-6-2 135,7 3-76,-4 0 28,2 4 30,-8-3 113,-5 0 7,-1 0 111,1 1-36,2 2-19,-2 0 31,-1 0 119,-5-2 21,6 3 43,9 5-27,-12-6 63,12 5 26,-12-9 64,8 2-8,-3-3-83,0 0-32,-7-2-14,-1 0-95,1 5-92,-7-3-44,7 6-91,-11-6-11,3 2-2,1 1-51,-4-3 26,7 6 93,-9-7 31,5 5 50,-4-2 1,0 2-44,-2-3 8,2 4 21,-2-2-24,3 3-4,1 3-6,-1-4-14,-3-1 26,0-4 28,0 0-116,2-1-122,1 0-7634,13 1 7085,-6-5 1,1 1 0,-10-5-1</inkml:trace>
  <inkml:trace contextRef="#ctx0" brushRef="#br0" timeOffset="87068">16779 10674 17552,'7'-36'1192,"-1"7"-1108,-6 29-4,0 0 54,3 2 56,2 1-100,1 2 117,5 2-95,-3-1-17,2 1 6,-2-2 22,-2 1 17,0-3 12,-1 2-7,-1-2-16,1 2 16,-1 0-10,4 2-18,0 2-49,1-2 16,5 5 39,5 1-56,3 2-28,4 2-5,-3-3-17,-3 0 22,0-1-11,-2 1-17,-4-3 39,8 9-50,-6-6-44,7 9 16,-2-4 28,-2 2 0,0 2 0,-3-5 5,8 12 6,-5-9-16,9 12 5,-2-5 5,3 0 12,1 1 11,2 0-11,-7-6 56,13 14-28,-11-9 11,14 13 5,-6-8 6,2-1 34,3-2 0,3 0-3420,5-3 3392,3 0 0,4-2-191,3 0 151,-28-14 1,1 0-1,-1 1 1,2-1-1091,8 2 1,0-1 1072,15 5-5,-16-6 1,1 0-162,12 3 172,-20-5 1,2-1 2,0 0 0,-1 0 11,2 0 1,0-2-15,1 1 1,1 0-12,0-1 0,1 0 14,11 0 1,-1 1-18,-15-3 1,0 0-4,14 2 1,0 0-45,13 1 47,-22-2 0,0-1 12,-1 1 0,0-1-6,-1 0 0,-1 0 2,0-1 1,0 0 2,1 0 1,1-1 5,0 0 1,0-2-12,2 2 0,0-2 0,0 0 0,1 0-6,1 0 1,-1 0-9,1-1 0,0 0 11,-1 1 0,1-1 0,-1 0 0,-1-1-3,0 1 1,-1-1 19,-2 0 0,0 0-11,-1-1 0,0 0 2,-2 0 1,0-1-1,-1 0 1,0 0-3,0-1 0,0 0 5,-1-1 1,0-1-12,1 0 0,-1 0 14,1-2 0,1 0 9,-1 1 0,0-2-12,1 0 0,-1 0 20,0 0 0,0 0-8,0 0 0,0-1-15,-2 2 1,1-2 19,5-1 0,1-1-20,1-2 1,0 1-12,0 0 1,1-1-6,1 0 0,-2 1 1053,-4 1 0,-1 1-1039,10-4 0,-1 0 69,15-6-72,-16 5 0,-2 1 3,-3 1-1,-2-3 1,1-1 45,11-8-143,-19 11 0,1-1 123,0-1 0,0 0 1,7-7 41,15-11-39,-13 7-11,1-1-1,2-2-10,-1-2 22,0-1 39,-3 0 16,-3 1 188,-5 1-215,-6 3 67,1-4-112,-10 11 3180,6-7-3186,-8 11 619,5-5-630,3-6 34,-6 10-6,4-9 0,-6 12-11,1-6 57,-2 3-29,0 2-40,-1-1-4,-4 7-1,1 0 6,0 2 5,-1 2-16,0 0 27,0 2-16,-5 4 5,2 0-543,-2 1-280,3 3-1871,2 3-7159,4 1 8975,-2 1 1,-1-3 0,-4-2 0</inkml:trace>
  <inkml:trace contextRef="#ctx0" brushRef="#br0" timeOffset="88340">14207 10811 12842,'-2'-8'2752,"0"1"-2165,2-26 1,4-9 643,4 3-1337,-2-12 1,1 1 570,7 14 810,13-18-647,-5 17-124,13-15 282,-2 12-137,5 1-143,7 1-190,-19 19 0,0-1-1490,3 0 0,0 1 1425,2-1 1,1 0-33,2 1 1,0 0-3,1 0 1,1 2-49,-1 0 0,0 1-53,0 1 1,-2 1-73,0 0 0,-1 1-45,-2 2 1,1 0-73,28-7-6,0 3 15,-1 4-26,1 3-34,2 1 30,1 2 46,-29 3 0,-1 0-74,16 0 99,-12 1 1,-1 1-67,11 0 57,-13 1 1,-1 0 211,14 4-260,-7 4 3056,-11-1-3209,11 9-33,-11-3 10,16 8 23,-4-3 65,5 2 39,3-2 25,5 0 64,4 0 455,0-1-398,-2 0-9,-10-1 194,-9 0-241,-11 0-32,-8 1 13,-5 3-55,-3 5 104,0 1 423,0 3-287,0-7 43,10 11-176,-1-12 33,10 10 7,-2-7 59,-2-2-130,-2-1-15,-5-3-58,-4-1 46,-4-1 112,-1 0 11,-1 4 1,2 5-83,-2-8-30,4 5-20,-1-11 23,7 5-346,8 1-5415,11 1 5830,2-3 0,-12-7 1,-10-4-1</inkml:trace>
  <inkml:trace contextRef="#ctx0" brushRef="#br0" timeOffset="90183">22169 10542 14475,'-8'-9'3523,"1"2"-2784,7 7 2699,0 0-1894,-6-19-1729,5 14-22,-5-14-25,6 19 582,0 0 601,6 3-472,0 2-1123,3 1 127,2 7 596,-3-2-21,4 7-77,-4-5-848,5 9-75,-5-4 423,4 7 239,-2-1-123,-2-4 373,7 13 20,-4-6 29,9 12-21,-3-5 9,3 1 35,-5-8 35,11 13 38,-5-12 69,11 14 48,0-7 62,2 2-4,3 1-22,2 4-3464,1 2 3355,1 4-109,-20-24 0,0 1-37,1 1 1,-1-2-25,13 14-8,-8-11 0,2-1-347,11 11 322,-10-11 0,2 1 11,-4-6 0,-1 0 9,2-1 1,0 1-7,1-1 0,1 1 13,-1-2 0,0 2-1091,6 2 1,0 0 1151,11 8-18,-13-10 0,-1 0 2152,10 4-2143,-14-8 1,0-1 1,0 1 0,0-2-20,2 1 0,-1-2-15,2 1 1,0-1 7,1-1 1,1 0 5,1 0 1,-1-1-6,21 7 25,-11-5 1,0 0-286,-11-4 0,0-1 268,15 5 1,0 0-9,-7-2 0,-2-1-8,0 1 0,0-1 16,0 0 1,-2 0-17,0-1 0,-1 0-44,-1 0 0,1-1 83,-1 0 0,0 0-3,2-1 1,0-1-10,1 1 1,1-1 1364,3-1 0,-1 0-1384,-8-1 0,0-1 11,7 1 1,3 0-1397,12-2 1,0-1 1387,-15 0 0,0 1 2,22-2 1,0-1 115,-28-2 1,-1-1-91,9 0 0,0-1-31,0-1 1,-2-1-4,0-1 0,-1 0 20,-1-1 0,0 0-6,-1-1 1,1 0-4,-1-1 1,0-1-9,0 0 1,-1-2 13,1 0 0,0 0 8,-1-2 1,-1 0-871,0 0 0,-2-1 884,0 0 1,-1 0-14,-2 0 0,-1 0 36,0-1 1,-1 0-35,1 0 0,-1-1 37,25-16-17,-2-1-33,-3 0-1295,-1 1 1311,-1 0 1412,-2 1-1400,2-2-51,-2-1 17,-1 0 16,-1-2-10,-3 1-1,0 0-5,-2-1 28,-2 0-21,-10 10 72,9-15-24,-13 13-32,10-13-40,-8 7 2236,-1 1-2225,-1 1 3319,0 3-3330,0-2 243,-1 1-181,-1-1-17,-2 3 5,-2 2 1,-2 4-35,-3 2-4,0 4 4,-1 3 7,0 1 5,1 2 5,-1 0 41,6-5-63,-7 8 28,3-4-16,-6 6-7,0 1 18,1-1-28,-1 1-6,0 1 39,2-1-34,-2 2 1,1 0 0,-2 2-12,0 1 0,-2 0-4906,0 1 4912,1 0 0,1 0 0</inkml:trace>
  <inkml:trace contextRef="#ctx0" brushRef="#br0" timeOffset="91750">16807 10737 12483,'-1'-8'2384,"-1"2"-1412,2 6 448,2-69-744,6 32-305,-3-9 0,3-3 203,15 2-87,6-4-829,-12 24 0,1 1 652,2-1 1,0 1 153,1 0 0,0 1-136,2 1 0,0 0-35,1 1 0,0 0 68,2 1 0,0 0-139,2 1 0,1 0-43,1 0 1,1 0-190,2 0 0,1 0 120,1 1 1,1 0-167,-1 0 1,0 1-9,-1 1 0,0 0 166,-2 1 0,-1 1-16,-1 2 1,-1 0-122,24-9-123,-5 5-48,-5 3 295,-1 5 768,0 2-514,3 1-22,3 3-43,1 1 5,2 1 217,1 1 1,0 1-300,0 0-329,-14 0 139,11 1-60,-19 2 508,11 3-531,-11 1 158,-1 2-272,2 0-72,3 0 98,23 3-3502,-1-3 3366,-2 1 80,-5-2 26,-21-1 30,7 3 129,-4 0 54,-9-1 64,10 5-57,-8-3 3380,14 6-3432,-1-1-12,3 2 35,3 0 26,2 0 9,-3 1 2,-2-1-5,-6 2-31,-5-2-31,-6 0-89,-3 1-14,-4 1-48,-1 0 23,-1 3 9,-2-1-21,3 2 40,-2 1 24,2 4 66,0 1 53,0 2 25,-1-1-3357,3 6 3343,-6-13 65,4 9 14,-7-12-12,2 6 35,0 0 6,-1-1 6,0-2 3361,1 0-3446,-1-2-12,0-1-19,1-2-38,1-1 43,1-1-159,3 2-499,1 1-2448,3 3 3109,-1-4 1,-6-7 0,-5-5-1</inkml:trace>
  <inkml:trace contextRef="#ctx0" brushRef="#br0" timeOffset="94324">27066 10785 14717,'35'-21'1026,"-8"4"-657,-30 19-189,0 0 234,-7 4-263,3 0-50,-2 2 28,5-3 39,0-1 17,1 0 27,1-1 12,0 0 28,0-2-33,1 0-90,0 1-1,1-1-66,0 0-6,0 1-11,0-1-17,0 1 17,0 0-5,0 0-7,0 1 18,0-2 77,0 0 136,0 1-203,1-1-33,0 0 17,2-1 17,-1 0 1875,-1 0-1909,0 1 28,-4 1-39,-4 4 11,-4 0 5,-3 4-5,-2 1-5,0 2-1,-1 1 29,-1 2-23,-2 1 5,-2 3-22,-12 13 1,13-12-1,-9 10 28,10-11-22,-4 3-12,-1 1-1662,-1-2 1,0 0 1678,0 1-105,-2 1 1,-1 0 121,-6 4 12,-14 8-31,23-18 0,-1-1 19,0 1 0,-2-1-1073,-9 4 0,2-1 1079,-15 8 2,13-8 1,0-1-197,-14 8 191,18-11 0,-2 2-11,2-2 0,-1 1 0,0 0 0,0 0 3,-20 8-17,16-6 0,0-1 0,-12 7 11,16-7 0,-2 1 17,4-1 0,3-1-17,-12 8 19,8-6 1,2 0-3,5-2 2108,-24 15-2119,16-11 10,-10 5 172,1-2-199,-5 4-11,19-10 3219,-7 7-3208,19-10 529,-6 5-535,2 1-3404,-5 7 3387,7-8 1,-8 8 10,5-10 6,-8 7 6,-2-1-16,-10 7 11,6-3-11,1-2 10,1 3-5,6-5-12,-9 9 14,15-11 1,0 0-15,-19 17-174,2 0 152,1 0 17,6-6 22,-10 11 0,16-16 1,0 0-4,4-3 1,0-1-9,1 0 0,0-1 0,-18 22-298,19-21 0,0 0 304,-15 17-167,7-7 0,-1-1 150,-5 8 155,-6 7-130,19-21 0,0 0-14,-7 13 0,-6 8 8,15-19 1,1 0-3,-10 14-1,9-13 1,0 1 2900,-5 8-2911,-2 7 33,7-8-14,6-9 0,0 1 14,-9 20-23,2 7 1,9-21-6,2 8 17,2-6 5,-2 9 1,0-1 16,-4 5-22,6-18 883,-3 9-888,6-17 620,-1 13-576,3 2-33,2-9-1,0-2 0,2-7 6,1 3 6,2 12 16,3-4-10,3 3-12,1-8-12,-2-6-3402,4 8 3392,-7-14 50,7 18-23,-6-13 40,3 8-56,-4-9 11,2 4 0,-1-2 3437,5 13-3404,0-3 23,2 5-5,-2-7-40,-2-8 84,4 7-17,-4-9-66,2 3 21,3 3-44,-8-14 17,7 12 5,-5-8-17,2 3 23,2 5 11,-1-5-34,-3-2 29,0-4 50,-2-2-90,-1 1 17,0-3 45,-1 0-56,-4-5 45,3 2-18,-2-3 1,-1 1-28,0-3-2162,0 1-7686,2-9 8115,-1 5 1,2-5 0,-3 5 0</inkml:trace>
  <inkml:trace contextRef="#ctx0" brushRef="#br0" timeOffset="95758">19596 10666 14390,'2'-59'863,"0"-1"1,4 16-1,1 0 1,2 7 60,10-7-61,-2 11 1,2 2 408,3-2-564,1 0 44,8-6 60,10-6-478,-17 22 0,0 1-207,0 0 1,2 0 31,9-4 0,1 1-232,-9 7 1,1 1-54,13-9 0,2 1-716,-6 5 1,0 2 829,1 0 0,1 1 128,-1 1 0,1 1 156,7 0 1,0 1 84,-9 2 0,1 2 34,10-3 1,0 2-51,-14 4 0,-2 0-9,6-1 1,-1 1 145,24-3-580,-12 3 46,10-1-261,0 4-34,2 0-33,-4 3 132,6 6-65,-17 0 112,8 3 231,3 1 18,2 0-465,2 1 427,-27-5 1,-1 1-27,14 4 626,-12-1-612,3 1 244,-5 2-380,-6-1 7,13 10-35,-24-10 32,24 17-42,-15-9 472,5 4-422,5 5 124,-12-7-1,10 10-39,-13-11 65,3 10-49,-8-8-10,2 4 106,-1 10-26,-8-9-37,2 6 121,-4 10-58,-2-12 8,1 13 34,3-10-45,-1-8 38,8 10-70,-3-13-10,6 12 6,-5-10-9,-1 0 12,-4 1-38,-3 2 26,-3-5 5,-2 10-493,2 9-3337,8 4 3814,3 3 0,-2-24 0,-2-12 0</inkml:trace>
  <inkml:trace contextRef="#ctx0" brushRef="#br0" timeOffset="97457">23925 14769 8993,'3'-4'4526,"-2"0"-432,-1 4-3293,-12-36-263,3 19-319,-12-30-40,5 28-33,-1 1-34,-3 2-51,4 4 163,-11-3-39,4 6 22,-14-4 23,2 1 50,-3 2 16,-1-3-21,0 1-34,2-2-40,3 0 1,4 1-22,5 1-12,2 0-39,2 1-68,-2-1-27,-4-1-17,-6-1-1,-8-1 1,9 5 0,-1 0-11,-16-4-313,9 4 0,-1 0 310,9 3 0,-1 1-6,-11-2 0,-1 1 8,9 2 1,-1-1 25,-24-1 0,-2 1-697,14 1 0,-1 1 667,2 0 1,-4 0 0,1 0 7,5 1 1,0 0-1,1 0 4,-3 0 0,0 0 0,-1 0-9,-1-1 0,0 1 0,0-1 16,-1 1 1,0-1-1,0 0 8,-1 0 0,1-1 0,-1 1 3,3-1 1,-1 0 0,2 1 9,2-1 0,1 0 1,2 1-262,-15-3 1,4 0 272,7 2 1,4-1-26,8 2 0,1-1 5,-18-1-16,18 2 22,-1 0 483,13 4-511,-10-1 1344,-9 6-1350,-3 1 1,-4 3 659,-14 1-651,17-1 0,-1 0-9,6-2 1,-1 1-599,-21 5 0,4-1 593,2 1 11,18-3 0,0 0-38,-14 4 35,19-5 1,-2 1-6,0 0 0,0 1-6,-1 0 0,0 1-149,-1 0 1,1 0 162,0 0 0,1 0-3,1 1 1,1 0-6,3-2 0,0 0 13,-20 12-32,9-4 39,8-2 1140,5-1-1140,2-2 51,1 1-6,-3 1 364,-10 6-370,0-3-34,1 1 11,-2 0-11,8-4 11,-8 4 69,-5 2-74,8-3-18,2-2 29,1-1-6,6-2 12,-18 10-530,9-2 484,1-3 1,9-1 16,8-5-5,-2 3 11,2-1 6,4-1 33,-3 2 451,6-4-467,-5 4 10,2-3 12,-6 4-51,6-4 23,-4 3-17,12-9-5,-2 1 21,5-5 1,1-1 39,-2 0-61,1 0 21,-5 5-16,-5 3 0,-7 7 28,-14 9-72,10-6 4,-11 11 12,19-16 0,0 3-22,7-5-12,6-1-27,0 5-398,5 12-129,2-7 588,26 21 0,-20-30 0,16 10 0</inkml:trace>
  <inkml:trace contextRef="#ctx0" brushRef="#br0" timeOffset="98907">21994 10487 9132,'-7'-6'2732,"2"1"-1750,5 5 2924,0 0-1840,-10-15-1871,7 9 318,-7-15-123,10 11 61,1-6 211,5-10-315,2-2-393,2 1 94,2-6 278,1 3-62,4-13-138,-2 13 1,1-2-81,-1 3 1,2 0-250,7-7 1,0 1 339,13-10-31,-12 19 1,1 0 115,20-10-55,-11 9 0,2 0-1670,-5 5 0,1 2 1614,6-3 1,0 1 25,13-4-419,-20 10 0,1 1 463,22-8-1014,-11 4 0,2 0 925,-6 3 0,-1 0-16,9-1 1,-2 0 502,13-3-161,-26 10 0,0 1 351,16-2-44,10-1-355,-22 7 1,-1 0 2053,12 0-2103,-11 3 1,0 0 293,18 1-514,-21 0 0,2 1-163,6 0 0,0 0-15,-6 1 0,-1 1-6,3 0 0,-1 1-22,17 5-55,-16-2 281,5 3 809,0 2-936,-1 2 3026,7 3-3080,-21-4 86,8 3-72,-4-1 37,13 4-81,-13-5 0,-1-1-127,15 6 221,-8-2 0,-1 0 238,-5 0-269,-3-1 1,0 0-63,11 12-114,-7-6 28,10 15-104,-24-15 133,4 4-201,-5-1-25,-4-3 83,6 15-77,-1-2 52,4 6 25,-6-13 137,10 14 83,-8-13-3380,7 14 3416,-11-17 121,4 13-16,-7-12-2305,6 14 2210,-8-14 48,6 14-61,-3-10 2283,7 13-2236,-3-10 23,-2-8 96,6 4 2,-9-11 3369,4 4-3368,-7-7-47,-3-3-54,-1 0-65,-2-4-150,1 10-192,-2-6-3019,6 12 2524,-2-8 1,-1-3 0,-1-6 0</inkml:trace>
  <inkml:trace contextRef="#ctx0" brushRef="#br0" timeOffset="101050">18825 14952 12690,'-29'-16'2450,"1"0"1,-20-12-1908,41 20 371,-1-3-119,1 1-224,-1-3-179,-1-1 78,0-5-335,4 5 72,-2-7-45,4 4-5,-1-8 73,1-14-73,0 1-11,0-10-73,-1 16 27,-5-8-38,-3 5 61,-11-24-33,-1 7-46,8 20 1,0 1 6,-6-9 44,-8-12 6,3 8-17,7 11 0,-3-3 8,-4-7 1,1 0-77,6 11 1,0 0 16,-4-10 1,-1 0 2,6 10 1,1 2-14,-12-23 5,4 10 0,-1 1-267,-4-6 247,13 19 1,-2 0 13,2 2 1,1 1 22,-15-16-20,7 10 0,-1 1-8,-10-12 16,5 9 1,0 0-6,-7-5-3,6 7 1,-1-2-1,5 6 0,0 1-6,0-1 1,0 1-147,2 1 1,1 1 148,-16-17-16,10 9 0,-6-4 10,6 8 12,-8-7-28,-6-7 34,9 6-17,3 3-6,6 4 23,7 7 241,-9-10-252,7 8-12,0-2-6,9 13 278,-3-3-283,-1 1 17,-1-1-6,-3-3-5,8 8 16,-13-8-16,6 6-6,-3-2 6,-3 3-18,11 7 29,-10-3-17,9 3 34,-11-1-29,12 2 12,-14-3 0,14 2 11,-5-2-11,10 3-6,0-2 28,-1 1-11,0-1 11,-1-1-22,1 2 6,-2-1-18,0 0 1,1 0-1,-8-2-10,4 1 16,-8-1 17,2 1-22,4 2 27,-8-3-16,9 3-11,-16-5 5,11 3 28,-5-1 11,9 1-16,1 1 0,1-2-6,-3-1 40,6 3-13,-1-1 123,1 2 29,0 1 20,-4-2-7,3 1 26,1 0-35,1 1-40,4 1-18,0-1-143,0 0-39,-1 0-24,-2-1 28,2 2 3,-1-1 13,0 0 25,-1 1 21,3 0-14,-6-2 33,4 2-26,-6-2 12,3 1-11,1 2 51,-3-3 129,5 2-29,-4-3-25,5 2-64,1 0-52,2-1-49,1 2-50,1 0 20,-3 0-114,3 1 40,-1 0 74,-1 0 46,2 1 148,0 0 11,0 1 121,2 0-191,0 1 232,1 0-193,0 0 203,-1-2-370,0 1-202,0-1-14,-1-1 30,0 1 178,-2 0-40,-1-2 266,3 2-213,-5-1 493,2 1 151,-1 0 138,2 0-284,-1 0 107,1 1-245,-1-1-61,3 0-78,0 2-1721,3-2-4238,9 10 5699,2-4 0,1 4 0,-4-6 0</inkml:trace>
  <inkml:trace contextRef="#ctx0" brushRef="#br0" timeOffset="102417">15979 11908 11820,'-5'-11'-3048,"1"1"2082,4 6 309,-1-3 198,0 0 407,0-3 19,-1 1 26,1 2 0,0 3 0,1 2 0</inkml:trace>
  <inkml:trace contextRef="#ctx0" brushRef="#br0" timeOffset="103134">15971 11849 10655,'6'1'5387,"-2"0"-2767,-4-1-1941,-12-14 15,4 6-549,-6-9 433,5 9 53,5 3-269,-2-1-106,1 0-183,0 2-65,1 0 162,1 2-5,1 0-42,1 1 164,0 1 32,-1-3-220,-1 0 87,0-3-244,-1 0 99,1-1-191,-1-1 50,2 0-39,0 3-313,2 1-131,0 2-2257,0 1 1992,3 1 403,-1 0-80,3 0 401,-4 0-311,1-2-955,-1 1-4378,-1-1 5768,0 1 0,0 0 0</inkml:trace>
  <inkml:trace contextRef="#ctx0" brushRef="#br0" timeOffset="103990">15610 10855 8401,'-7'-7'6281,"2"2"-5332,5 5 3244,0 0-2977,-26-32-697,17 21-130,-19-23-250,25 30-30,1 3-398,1 1 426,7 4 143,16 8-253,-3-2 92,21 11-45,-9-4-62,0 1 18,7 8 10,-17-10 2,4 7 1,0 3 21,6 11-372,-5-7 1,-1 0 340,3 8-411,9 7 466,-6-4-7,-5-9 0,2 0-12,-5-4 1,1-1 47,5 4 1,1 0 12,-3-7 0,-1-1-1531,3-1 1,-1 0 1500,17 11-182,-13-8 1,-1 1 174,9 11 45,-12-9 1,0 1-103,10 21-17,-10-10 29,3 9 26,-3 6-72,-5-10-847,-5-8 0,-1 0 859,-3-5 1027,0-4 1,1 1-972,4 8 373,4 9-366,6 6-76,-5-8 16,-1-4 3288,-4-3-3255,-6-9 57,4 18-46,-6-8-10,2 4-17,-4-10 375,3-2-460,-2-6-2015,16 11-4141,-10-18 5359,15 11 0,-21-21 0,0 0 0</inkml:trace>
  <inkml:trace contextRef="#ctx0" brushRef="#br0" timeOffset="105558">24772 10560 14689,'13'-45'1225,"0"1"1,0 1 0,2 6-578,21-4-215,2 1-270,-6 8 180,11-4-23,-5 7-124,-8 7 1,2-1-383,-4 4 0,1 0 282,6-4 1,1 1 8,-4 3 0,0 1 10,2-1 1,0 2-23,1-1 0,0 1-30,18-9 46,-12 9 1,0 0 25,17-5-104,-24 9 0,2 0 59,4 1 0,-3 1-18,1 0 43,3 1 0,1 1 19,6-1-61,10-1 14,-19 4 0,-1 2-43,5-2-5,0 1 1,3 1-1544,-7 3 1,1 0 1545,0 0 0,0 1 37,6 0 1,-3 1 61,9 0 16,6 3 29,0 4-16,3 2-218,-26-3 0,0-1 242,25 7-9,-2 1-194,2 2-33,-2 3-27,-1 2 16,-4 2 193,-7 3-209,-7 1 18,-5 3-22,-11-5 3403,11 20-3244,-10-9-41,-5-8 1,0 1-196,12 22 202,-2 1-27,-7-10 29,-9-11 1,-1 0-4,3 14-23,3 7 95,0 1-62,-6-18-27,3 5 431,0 5-437,-6-15 135,4 13-151,-3-8-7,-2-9-44,4 14-100,-2-10-1731,6 13-1301,-6-14 3171,2-1 0,-8-17 0,0-1 0</inkml:trace>
  <inkml:trace contextRef="#ctx0" brushRef="#br0" timeOffset="108082">15833 10919 6229,'-6'2'3511,"2"0"2016,4-2-5152,-15-9 535,11 1-596,-11-9 32,13 0-66,2-4 73,3-7 11,4-5-22,5-5-174,-1 6 441,5-10-77,4-4-275,3-4-322,-9 19 1,1 1 249,11-23-62,4-3-73,-6 12 20,-2 9 0,-1 1-36,2-2-1,-1 2 1,2-2 61,0-1 1,-1 1-52,12-17-16,-13 18 0,0 1 146,10-20-107,-12 22 36,0-3 1,0 0 53,1-2 11,8-16-21,-8 12-97,-4 9 56,8-22-33,-8 14-42,-4 11 0,0-1 30,7-16-10,0 3-29,-1 3 42,1 2 25,1 2-20,-3 8 13,15-13 15,-15 19-47,5-3 1,2-1 40,9-5-39,-10 7 0,2 1-5,17-14-1,-1 3-6,-2 3-18,-9 9 0,17-10 6,-12 10-43,-9 6 1,2-1-40,19-9 4,3-1 5,2-2-13,2-1 103,-15 9 0,1 0 167,-12 5 1,1 0 54,8-3 1,-2 0 246,5-4 35,5 0-52,-16 8-1,13-5-24,-21 10-370,31-11-352,-12 6 0,10-4 144,-18 8 0,0 2-151,16-4-1,-13 4 0,-1 0 26,11-2 125,-14 5 1,-1-1 66,13 1 30,-13 2 0,1-1 12,29-1-43,-17 3-48,-13 0 1,1 1 137,15-2-142,-15 2 0,0 0-6,1-1 0,-1 1-1,1 0 1,0 1 26,0-1 0,-1 1-94,28-1 7,-3 1 169,-5 1-9,-4 0 23,-2 0 21,1 0 1,4 2 0,2 0 0,3 2-17,2 0 84,-21-2 1,0 0 86,13 1-158,-15 0 0,0-1 315,9 2-293,10 2-1,-13 0 44,6 1 5,1 1-205,3 0-314,6 1 371,-7-2 1,3 0 6,2 0-27,3 2 13,-14-2 29,17 5-16,-20-3 48,17 5-12,-12-3 35,-3 1-13,-4 0 10,-1 1-32,-2-1 1,-1 2-6,1 0 22,-1 1 227,2 1-289,-1 1 25,3 1-17,1 0 27,2 2 5,2 1 5,-9-5 240,15 8-17,-20-7-78,12 6-18,-13-2-19,-2 0-2,0 3-17,2-1 2,-6-4-277,18 9 41,-10-8 61,18 9-9,-9-6-2,-2 0 7,-3-1-22,-3 1-9,-4-1 78,-3 1-18,-7-5 28,6 9-46,-4-8 111,10 11-11,1-3-17,3 1-5,1 3 0,-2 0 16,-3 0-22,-5 0 0,-4-1 11,-3 0-11,-2-2 11,-1 1-5,0 1 0,1 0-1,-1 0-22,5 4 34,-7-11-17,5 6-17,-7-10 29,3 4 16,-2 0-6,4 3-22,-6-8 0,6 8 34,-5-9-6,4 6-28,-4-6 39,7 10-28,-5-7 23,6 11-18,-3-5-32,0 0 4,0-1-21,0 1-258,2 2-1681,1 4 1972,4 8 0,-11-18 0,-1-1 0</inkml:trace>
  <inkml:trace contextRef="#ctx0" brushRef="#br0" timeOffset="110316">27561 10853 7509,'0'-2'4234,"0"-1"-1607,0 3-1938,12-19-11,-6 12 11,10-15-79,-8 16-173,2 1-123,0 0-62,3 1-11,3 0-107,-2 1 241,15 1-139,-5 1-6,11 1 50,-3 3 33,1 2-16,4 5-34,2-1-145,-7-1 179,11 3-124,-16-2 29,12 3-1,-10-2-66,2 1-57,2 2 1,2 1-63,0 3 29,-2 1 17,-3 1-23,-4 1 0,-5-1 0,-4 1 1,-2 0-1,-2 0 17,0-1 1,-1 1-29,-1-2 22,0-1 28,1 1-55,-5-6 27,1 1-16,-4-2 11,3 2-12,-1 4 1,1 2 11,2 1-23,-1-1 40,1 0 10,1-1 24,5 7-57,-3-5 0,4 5 23,-4-6-12,3 1 6,0 1 17,2 2-23,0 1 1,0 2-23,-1 1-12,-3 2 24,-1 1-1,-1 2 6,-1 1 83,6 17-32,-3-11-1,6 13-17,-4-16-16,-1 1 11,-2-3 11,-3 0-17,-2-1-6,-5-1 7,-1 1-7,-1 0 1,0 1 5,-4 11-45,1-14 6,-5 15-3352,0-4 3346,0-8-2033,-6 21 2033,7-31 6,-8 21 6,3-14-29,-5 7 6,-3-1 2402,-1-2-2379,-16 15-12,14-20 3098,-11 11-3098,9-16 17,-5 2-28,-10 5 1,8-8 30,2-6 0,0-2-37,0 0 14,-3-1 1,-1-1-14,-8 1 16,-16 3-2,23-7 0,1 0-9,-14 4 0,15-5 0,1 1-5,-7 0 5,-10 2 11,4-1-22,3-2 12,0 0 10,-2-1-22,9-3 28,-23 2-22,17-2-12,-17 3 12,15-1 5,6-2 22,3-1-10,3-3-12,9 0 28,-23-4-33,21 0 19,-9-2 1,-1 0-21,4-1-33,-32-6 11,23 1-145,-7-3-3457,7-5 3619,17 5 0,8 3 0,11 5 0</inkml:trace>
  <inkml:trace contextRef="#ctx0" brushRef="#br0" timeOffset="111964">21812 9979 7503,'-9'-1'3137,"2"0"-1597,7 1 1781,0 0-2239,-25-70 77,28 31-722,-10-10 0,5-2 202,32-1-390,-11 24 0,1-1-378,3 0 0,0-1 286,3 0 0,1 0-56,1-1 0,2 0-15,1 0 1,1 1-6,2-1 1,2 0-12,3 0 0,0 0-34,-8 7 0,3 0-369,1 0 1,3-1 0,-2 1 402,5-1 0,0-1-26,-2 3 1,3-2 0,-2 2 16,10-6 1,-1 3-392,-1 1 1,0 0 371,-1 2 0,0 0 6,-1 2 0,0 1-1,0 1 1,0 1-17,1-1 0,1 1 2,0-1 1,2 1 2,1-1 1,0 1 35,0 0 1,1 0-4,0 0 1,-2 2-21,-12 4 1,1 0 9,16-3 1,-1 0-41,-17 6 1,-1 1-9,16-4 1,1 1 4,-12 4 1,-1 0 8,1 1 1,1 0-49,-1 1 1,1 0-8,2 0 0,0 1-263,0 0 0,0 1 261,1 0 0,0 0 32,-1 1 0,0 1 26,-1-1 1,0 1 7,-2 1 0,0-1 8,-1 1 0,-1 0-23,1 0 1,-1 0-14,2 0 0,0 2 5,1-1 0,1 1 0,2 1 0,0 0-5,1 1 0,0 1-21,0-1 0,0 1 9,-1 0 0,1 1 119,10 1 1,-2 0 1,-17-2 1,-1 0-3,15 3 1,-2 0-1021,-17-3 1,-1 1 1019,9 1 0,1 1-53,-2-1 0,1 1 29,9 2 1,-1 1-41,-14-4 1,-1 1 5,14 3 0,0 1-160,-15-3 0,0 0 12,7 3 1,1 1-772,-2 0 0,0 0 761,-3 0 1,1 0 148,4 2 1,-1 0 1946,13 5-2000,-15-5 1,-2-1 99,15 6 245,-19-7 0,3 1-316,6 2 0,-1 0 6,16 6-9,-18-6 0,0 0-116,10 6-3,9 6 70,-5 2-5,-25-12 1,0 1-46,16 14 328,-4 0-213,-1-1 12,-5-4 0,10 8-13,-1 2-1,1 0 18,-2 2-46,-1 0 23,1 2-16,-4-2-1109,-17-14 1,-1 0 1124,5 9 104,5 22-110,-19-33 40,5 21-29,-6-15-22,7 22-5,-2-13 16,5 10-22,-5-15 40,1 0-29,-1 1 2238,-1-3-2226,-2 12 3330,-3-10-3353,-1 9 84,-3-4-101,-1-11 23,0 22 16,-1-27-5,-1 21 5,-3-9-22,2 3 0,-4 2 9,1-10-6,-1-1 4,1-9 5,-1 0 23,-1 6 21,-2 4-50,-1 7-1,-1 0 3,3-14-17,-1 6 14,1-6 5,-7 18 0,5-15-10,-5 12 6,8-24-51,-5 8-582,-3 1-7246,-7 4 7873,-2 1 0,8-12 0,5-7 0</inkml:trace>
  <inkml:trace contextRef="#ctx0" brushRef="#br0" timeOffset="113565">27034 13059 17036,'-1'-35'1484,"4"6"-1170,8 28-134,0 1 374,19 2-223,-1 5-62,18 4-40,-3 4-27,-1 3-118,-10-4 145,9 9-27,-11 0-124,1-1 85,-2 6 27,-9-8 0,7 8-50,3 2-89,-7-4 78,15 17-39,-13-10 5,13 17 12,-9-6 33,-3 3-37,-12-17 1,-1-1-31,5 11 78,3 16-11,-9-19-17,1 12-28,-2-1-50,-3-11 56,1 16-45,-4-15 28,2 17-23,-5-9 12,-1 1 34,-2 1-7,-3-1-27,-2 2 6,-6-1-1,-4 3-31,1-14 1,-1 0-29,2-7 1,0 0-6,-4 9 0,0 0 14,-9 18-28,0-1 0,-3-1-230,0 0 242,-3-3 10,-2-1-14,16-25 1,-1 0 2,-2 0 0,0 0 0,-2 0 1,-2-1-18,-1 1 0,-1-1 12,-2 0 0,0-1 27,-18 13 3,11-12 1,0-1-494,-13 7 468,14-10 0,-1 0 12,-19 7-1,1-5-11,1-3 0,-5-5-5,27-9 0,-1-1-4,-2 1 1,-1-2 2,-1 0 1,-1 0 2,0 0 1,1-1-97,1 0 0,1 0 96,0 0 1,1-1-1,2 1 1,-1 0-7,0-1 1,0 0-6,-1-1 1,0 0 2,-1 0 0,0 0 2,-1 0 1,1-1 2,-1 0 1,1 0 0,-1 1 0,1-2-4,-1 1 1,1-1 0,0-1 0,0 1 2,2-1 1,-1-1-6,-30-3 6,3-2-12,0-1 6,1-2 0,0-2 11,-2-4-6,29 8 1,0-1-208,-2 0 1,-1-2 206,-1 1 1,-2 0-3,-1 0 0,-1 0-6,-1 1 0,0 0-3,1 0 1,-1 1 5,2 0 0,1 0-95,2 0 1,1 0 105,4-1 1,1 0 33,-23-12-6,7-4-17,4-4-5,3-2-6,0-3 6,0 0 5,1 2-2548,3-1 2565,3 4 118,3 0-135,2 1 6,2-1 0,1 0 419,3 1-839,2-3 14,9 11-3296,3-4 3674,9 13 0,-1 2 0,1 5 0</inkml:trace>
  <inkml:trace contextRef="#ctx0" brushRef="#br0" timeOffset="115849">27745 10745 9189,'-6'-9'2093,"1"2"-560,5 7 990,0 0-1894,7-26-365,-1 17 797,18-25-381,-2 25-173,15-4 83,3 4-106,7 2-128,4 3-59,4 2-6,8 2-409,-29 2 0,2 0 191,3 1 0,1 0-11,3 2 1,1 1 28,2 0 0,1 1-6,2 1 0,-1 1-78,-10-3 0,1 2-444,17 5 1,0 3 430,-19-4 0,0 0-20,15 7 1,0 2-115,-15-3 1,-3 0 164,-1 2 1,-3-1 9,14 12 13,-16-5 0,-1-1-13,-1 2 38,1 4 1,0 2 83,5 9-29,-9-11 1,-1 0 64,7 11-67,-7-9 1,0 2 69,6 16-155,-7-14 1,-2 0-20,-5-7 1,-2 0 11,9 28-72,-8-14-14,-5-12 0,-1 1-80,1 13 84,-2-12 1,-1 0-39,5 24 109,-3-12 36,3 14-12,-3-25 1,0 1-28,1 1 1,0 3 7,1 6 0,0-1 1,4 15 20,-4-16 1,-1-2-21,1 2 7,0 5 1,0 1-10,1 9-6,-3-17 1,0 1 16,-2-8 1,0-1-12,0 1 1,-1 0 4,-1 0 0,0 1 5,-2 0 1,0 0-8,-1 2 0,0-1 6,-2-1 0,-1 1 2,-1-2 1,-1 1-3,-1-2 1,-1 0 4,1-1 1,-1 0 0,0 1 1,1 0-10,0-1 0,0 1-5,0 0 1,0 0 15,-4 18 0,2-13 0,-1 1 22,-6 15-34,3-14 1,-1 0 7,0-7 0,0-1-1,-1 1 0,0-1-2,-2 0 1,0-1 1,0-1 0,0-1-57,-1 0 1,0-1-11,1 0 1,-1-1 5,-1 1 0,1-1-4,0 1 0,-1-1-14,0 1 1,-1 0 3,1-1 1,-1 1-7,-2 0 0,1 0-16,-2 0 0,0 0 86,-10 8 0,1-1-23,9-11 1,0 0 19,-11 10 1,-1 0-18,11-12 1,0 0 2,-7 6 0,0 1 3,0-2 0,1 1-11,-1-2 0,1 0-3,1 0 0,0 0 8,0 0 1,0 0 2,0 1 0,-1 1-22,0 0 0,-1 0-6,-1 0 0,0 1 14,-1 0 0,0 0 6,-2 0 0,1 0 8,-3 0 0,1-1-3,7-6 1,-1 0-1,-16 10 1,-1-1 2,13-9 0,-1-1-5,-14 11 0,-1 0 171,10-7 0,0-1-175,1-1 1,0-1-3,1-1 0,1 0 14,0-2 0,0-1-3,1 0 1,0-2-7,0 0 1,0 0 162,1-2 0,-2 0-140,-8 2 0,0-2-164,13-4 1,0-1 157,-13 3 1,0-1-12,-17 2 6,24-6 0,-1-1-1,1-1 1,1 0-11,0-1 0,1-2 5,1 0 0,1 0-3,-1-2 1,1 0-1,0 0 1,0-1-4,1 0 1,1 0 344,-32-3-334,0-1-5,31 1 1,0-2 165,-1 1 0,0-1-169,-1-1 1,0 1-6,0-1 0,-1 0 2,1 0 1,0-1-6,0 1 0,1-1 6,-27-8-1,2 0 1,4 0 5,0-1 6,0 0 11,-2 0-23,-2 0-5,26 8 0,1 1 8,-2-1 1,-1 1-12,1-1 1,0 1-4,1 0 0,0-1 18,-25-6 4,8-1 1,7 0 17,5-1 332,5-2-360,-2-1 5,-1-4-5,-5 0-6,-6-2-6,-2 1 17,1 0 122,3 2-116,6 2-17,5 3 389,6 1-350,4 2-22,5 2-17,0-2 6,7 5 10,-7-6-4,4 1 27,-7-4-22,-1-3-12,-8-6-10,10 9-7,-8-6 12,9 10 23,-8-3-6,6 4-3387,-18-8 3370,21 10 11,-21-12 0,19 9 6,-8-3-6,2-1-16,-6-1 17,7 4 3391,2 1-3392,4 2 17,7 3 34,-1-3-6,4-1 22,-1-13-44,5 6-12,-2-8 23,5 10 16,0 3 1,1 2-6,1 4-6,0 1-5,0 4-6,0 0-16,0 2-197,0 2 163,1 6 5,0-1-111,4 13-920,1 5-6765,5 12 6954,0-1 0,-4-10 0,-2-11 0</inkml:trace>
  <inkml:trace contextRef="#ctx0" brushRef="#br0" timeOffset="117141">24487 15017 21355,'21'-42'638,"0"0"1,-1 3 0,-10 8-410,-18 19-66,-8 1-51,-7 3-40,-4 3-27,-4 3-22,0 7-7,-1 7-4,1 11 10,0 10 6,-1 11-11,2 8-356,3 3 339,10-2 56,8-7 79,14-8 139,10-10 180,13-11 17,9-10-113,9-13-33,9-10 11,1-13-163,-29 11 1,-1-3-57,-3-2 1,-3-2 6,10-28-3060,-13-1 3064,-13 7-27,-16 6-74,-16 10-4,-16 9 5,-13 8-51,9 7 34,12 7 1,0 3 21,-12 8-36,15-1 1,0 2-4,-9 20-5,11 7 0,18 3 11,23 2-34,24-3-1096,-7-21 1,4-2 1140,5-2 1,3-3-7,1-3 1,2-2 963,-3-3 0,-1-2-936,-5-3 1,-1-3 77,17-8-49,-14-10 0,-12-8-40,-12 4 3205,-8-14-3205,-18 17 533,-15-6-544,-22 17-8,19 8 0,-1 2-182,-1 3 0,0 3 168,1 1 0,1 2-6,-21 16-11,14 6-11,14 2 11,12 0 39,11-5-11,13-4 11,10-6-11,10-7 6,7-8 27,4-12 353,0-10-336,-3-10-5,-8-6-11,-8-1 11,-11 2-6,-6 6-28,-11 9 0,-8 5-22,-12 9 5,-8 2-10,-3 9-7,5 1 23,7 6 6,11-1-17,6 3-6,5-1 6,3 1 11,6-1-6,3-3 6,5-3 34,2-4-12,1-9 6,0-5-11,-3-15-34,-6 3 11,-3-1-72,-10 7-353,-3 9-1428,-7 2 1859,-4 12 0,9-4 0,-1 6 0</inkml:trace>
  <inkml:trace contextRef="#ctx0" brushRef="#br0" timeOffset="118024">24042 16285 22218,'0'-6'2436,"0"2"-2397,0 4-117,12-16 106,-1 33-6,9-1-11,-5 42 6,-6-7-143,-5-20 1,-2 1 164,-4 19 23,-8 11-9,1-29 0,-2-1-19,-5 9 27,-5 2 270,12-29 185,1-3 99,3-14-503,2-12-12,-4-15-77,1 0 22,-2-22-6,5-2-293,1 16 0,1-4 284,4-15 1,2 0-23,-1 8 1,1 1 13,5-13 1,2 2-1,0 21 1,0 2-7,1 5 1,1 4-22,8-3 5,1 19 0,5 16-11,-4 1 5,24 26-16,-18-1 22,-5 0 0,0 1 0,2 9-179,-10-10 0,-1 0 174,-3 1 2,-2 1 0,-1 2-8,-2 8 533,1 13-527,-7-29 10,-2-11 12,0-11 118,0-1 72,-2-11-157,-4-17-33,3 1 371,-2-28-383,5 22 29,5-23-34,6 16 11,8-7 6,10 4-6,1 13-5,10 6-23,-9 12 11,21 14 6,-14 9 11,8 5-28,-21 2 1,-3 3-12,0 3-9,-2 2 1,-2 2-188,1 17-1092,-6-8 1,-2 1-393,1 16 1708,-6-11 0,-2-5 0,-3-16 0,0 11 0</inkml:trace>
  <inkml:trace contextRef="#ctx0" brushRef="#br0" timeOffset="119252">25522 16608 11894,'1'-7'7914,"0"1"-5755,-1 6-1308,12-65-34,-8 46-733,2-17 0,0 7 85,-5 26-197,-1 9 581,2 8-519,0 15 5,1 15 11,-2 15-31,-1-24 1,-1-1-14,-2 24-6,0-24 0,-1 1 17,-2-3 0,0-1 44,-4 28 1,-1-3-6,7-31 375,0-9 163,2-12-146,-1-5-353,1-5 23,-6-25-79,2-6 3,1 5 0,1-2-362,2-2 0,1-2 334,2-6 0,2-1 5,2-4 1,1-2-3,4 0 0,1 0-9,1 1 1,2 1-7,0 5 1,2 3-3,-1 6 0,1 4 0,14-14-28,2 18 17,3 13 6,8 11 5,-7 6-3,-6 8 0,-1 5-19,9 15 2,-13-5 0,-2 3-30,-3 28 11,-22 3 33,-9-28 1,-6-2 2,-8 1 0,-7-3 10,-3-4 1,-6-1-1,2-2-215,-4 1 1,0-2 223,-10 2 1,5-5 6,11-9 662,21-6-696,10-2-11,10 1 10,10 2 12,21 4 6,24 5-1,-18-3 1,3 1-349,7 3 1,3 0 280,3 2 1,2 2-127,1 1 1,1 2-377,-2 0 1,-1 1-997,-5 1 1,-2 1 1559,-3 0 0,-6-1 0,5 4 0,-16-6 0</inkml:trace>
  <inkml:trace contextRef="#ctx0" brushRef="#br0" timeOffset="119965">23347 17219 22660,'57'-5'213,"0"1"1,0-1 0,-9 2 0,1-1 0,0 2 0,2 0-165,7 2 0,2 1 0,1 0 0,1 1-1142,-7-1 0,1 0 0,1 1 0,1 0 0,0 0 1127,4 0 1,1 1 0,0 1 0,1-1 0,1 1-180,-8-1 0,0 1 0,0-1 0,1 1 0,0 0 0,1 0 192,0 0 1,1 0-1,-1 0 1,1 1 0,0-1-1,0 1-70,0-1 0,0 1 0,1 0 1,-1-1-1,-1 1 0,1 0 56,-3 0 1,1-1 0,-1 1 0,0 0 0,0 0-1,-1-1-108,5 2 0,0-1 0,0 0 0,-1 0 0,0 0 79,2 1 1,1-1-1,-1 1 1,-2 0-1,-6-1-23,5 1 1,-5-1-1,-3 1-15,28 2 1,-33-1 1202,-79-4-1226,-13-5 1,-10-1-19,3 0 1,-3 0-1,-1 0 117,6 0 0,0-1 0,-4 0-115,3 1 0,-6-1 0,-1 0 1,0 0-1,4 1-34,2 0 1,3 1 0,0 0-1,-4 0-50,-4 0 0,-2-1 1,-3 1-1,0 0 0,0 1-113,1 0 0,-2 2 0,1 0 0,2 0 0,3 0-34,3-1 1,5 1 0,-1 0 0,-3 0 162,-4 0 0,-4 1 0,-1 0 0,2 0 0,4-1-124,6 1 1,3-1-1,1 1 1,-3-1 187,-9 1 0,-3 0 0,0 1 0,1-1 40,5 0 1,0 1 0,1 0-1,-2 0 30,-3 1 0,-2 0 0,2 0 0,4 0 9,4 0 1,3 0 0,-1 0 149,-13 1 0,-1 0 0,5 0 549,5 0 1,4-1-371,-10 0 1,1 0 800,11-1 0,5 0-230,-16-1 1037,31-1-1251,21-1 2877,25-1-2676,29-4-421,-6 1 1,9 0-726,-7 0 1,7 0 0,1 0 0,-2 0 471,2 0 1,-2 1 0,6-1-78,-3 1 1,5 0 0,2 0-1,1 0 1,-3 1-499,5 0 0,-3 1 0,2 0 0,3 0 449,-11 1 1,2-1-1,2 1 1,1-1 0,0 1-1,0 0-311,2 1 0,1 0 0,1 0 1,0 0-1,0 0 0,-1 0 332,2 1 0,1-1 0,0 1 1,-1-1-1,-1 1 0,-2 0-137,0 0 0,-2 0 0,-2 0 0,1 1 0,4-1 201,-6 0 0,3 0 0,3 1 0,-1-1 0,-1 0 0,-4 1 0,-5-1 113,2 0 1,-7 0 0,1 0 0,5 0-124,-2 0 0,6 0 1,4 0-1,0 0 1,0 0-1,-5 1 1,-6-2 162,13 1 1,-6 0-1,2 1-68,2-1 1,4 2 0,-2-1-1,-7 0 592,4 0 1,-9 0-666,-8 1 0,-8-1 217,-13 0-403,-18-3 0,-6-3-3398,-25-3 1,-11 1 3366,-18-3 0,20 3 0,1 0 0,1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16:36:35.4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3668 4139 18595,'-29'48'81,"0"1"1,0-1 0,4-1 0,1 1 0,6-3 134,9 6 0,8 1-2263,4-5 1,3 3 0,-1-3 1375,0 0 1,1-3 0,3 5 0,0-8 0,-4-17 0</inkml:trace>
  <inkml:trace contextRef="#ctx0" brushRef="#br0" timeOffset="819">3507 3782 16034,'-49'-13'1004,"1"-1"1,-15 6 0,3 8-793,25 11 1,0 7-1335,-17 8 0,-1 7 1213,19-7 0,3 5 1,0 1 1,-2 6 0,1 2 1,1 3-16,-1 6 1,1 2-1,2 2-388,7-10 1,2 2 0,1 0-1,2 1 317,1 1 0,1 0 0,2 1 0,1 0-11,0 14 1,2-1-1,7 0-45,9 2 1,6-1 0,2-5 6,0 1 0,9-7-50,16-9 1,11-3-1,-2-10 30,-11-13 1,4-6-14,11 1 0,8-2 1,-3-6 18,-14-6 0,-1-5 0,1-1 39,12-3 0,2-2 1,0-4 44,-1-4 0,0-3 0,-3-2 44,-1-3 1,-1-3 0,-3-1 80,-3-2 0,-2-1 0,-3-2-83,-5 0 1,-2-1 0,-4-2 113,-4 1 1,-3-2 0,-4 0-62,-3-1 0,-3-1 1,-3-1-638,-3-10 0,-5-2 1,-2 3 591,0-2 1,-4 1 31,-4 7 0,-2-2 0,-5 7 119,-6 6 1,-5 5-124,-11-6 1,-5 4-4,-5 8 1,-6 7-69,7 9 1,-3 4-1,1 4 42,6 2 1,1 3-1,0 2-361,-6 2 1,0 4-1,4 1-369,3 3 1,5 4-4264,0 8 1,5 1 4018,6 1 1,3 1 0,17-21-1</inkml:trace>
  <inkml:trace contextRef="#ctx0" brushRef="#br0" timeOffset="2802">5938 4212 20576,'-7'14'1143,"-5"5"-914,0-7 125,-22 14-175,5-9 51,-13 2 55,11-13 29,2-6-6,5-9-112,4-8-129,6-3 56,3-24-106,8 19 0,16-32-6,4 29-22,15-10-28,11 19 16,-12 9-10,19 9 16,-13 14-22,9 13 5,-7 16 28,-12-3-8,-20 0 0,-8 3-507,-8-7 1,-5 1 497,-9 21 1,-5 1 20,4-21 0,-3-1 1,-1 1-3,-8 8 0,-3 2 1,3-4 0,-3 2 0,1-2 21,8-9 1,-1 1 0,3-6 115,-7 1 46,0-6-46,12-27-61,11-13-51,9-12-22,17-3 997,3 5-997,9 10 0,5 2-17,26-3-486,-13 6 1,3 1 387,-1 5 1,-2 1-12,-7 1 0,0 0-858,20 1 1,0 1-1056,-16 0 1,-1 1 2038,23-1 0,-4 0 0,-5 0 0,-9 0 0</inkml:trace>
  <inkml:trace contextRef="#ctx0" brushRef="#br0" timeOffset="3217">6195 3892 16219,'-55'-19'948,"-1"1"1,1-1 0,0 3 0,0 3 0,2 6-699,6 8 0,3 5 0,-2 4-1664,-2 1 1,-1 3 0,0 3 1521,-2 4 1,0 3-1,1 3-50,0 2 0,0 2 0,3 3 187,1 3 0,1 2 0,3 3-215,2 3 0,3 2 0,4 3-176,3 3 1,4 2 0,4 2 154,4 3 0,4 2 1,5 0-13,6-14 0,3 0 0,4 1 1,2-1-29,3 0 0,4 1 0,2-2 1,4-1-81,3-1 0,4-2 1,3-1-1,3-2-471,2-3 1,3-2-1,3-2 1,1-4 159,3-3 1,2-3-1,2-3 1,0-3-54,1-2 0,2-3 1,0-3-1,0-2 258,0-3 0,-1-3 0,1-2 0,-2-2 230,15-4 0,-1-3 0,-2-5 314,-5-3 1,-1-4 0,-3-4 47,-4-2 1,-2-4-1,-4-4-133,1-9 0,-4-6 0,-4 2 29,1-2 1,-6-2-43,-9 4 1,-3-3 0,-4 2 106,-7-3 0,-6 0-249,-1 8 1,-3-1 0,-2 0-12,-2 2 1,-2 1 0,-3 0 23,-11-16 1,-7 4-39,-4 7 0,-9 5-157,3 15 0,-5 4 0,2 2 89,-4 0 0,-1 3-33,-10 2 0,-2 4-451,5 8 0,3 4 490,9 2 0,2 2 0,-1-3 0,4 1 0,0 6 0</inkml:trace>
  <inkml:trace contextRef="#ctx0" brushRef="#br0" timeOffset="3944">8592 4452 15933,'-6'-7'4061,"1"1"-3648,-16-25 0,-2-8 264,8 4-520,-10-9 0,4-2 140,20 10-264,10 5 52,11 5-118,11 5-1,8 9-11,9 8-22,3 16-36,2 16 75,-26-7 0,-2 3-6,-2 5 1,-3 2 7,-4 3 1,-4 1 19,-6 2 1,-6 0 21,-7 1 1,-6-1-283,-5-1 0,-5-2 305,-4-2 0,-3-3 31,-2-4 0,-1-3-145,2-4 1,-1-3 343,-27 2-61,11-12 89,10-12 196,13-8-398,12-6 500,12 0-584,7 5 379,23-4-401,4 10 0,25-1 14,-26 10 0,2 3-82,3 2 0,2 3 70,4 2 1,-1 3-6,0 1 0,-1 3-34,-2 6 1,-5 1-4,7 12-100,-28 21-303,-46-10 288,4-16 1,-4-1-640,-9 1 0,-4-2 32,-4-2 0,-1-2-743,1-3 1,-1-4 1515,-5-7 0,2-2 0,0 1 0,1-11 0</inkml:trace>
  <inkml:trace contextRef="#ctx0" brushRef="#br0" timeOffset="4368">8573 3950 11060,'-4'-3'3030,"-37"-6"0,-16 4-2316,22 10 0,-2 3-678,-12-4 0,-6 0 0,1 6 279,5 12 1,1 5-1,4 0-997,-5 3 1,1 2 804,2 2 0,-3 6 0,6-1-372,12-8 1,4 1-1,0 2 273,-7 8 1,1 2-1,3 4-4,1 9 1,4 3 0,3-3-16,7-16 1,1-2 0,5 2-5,0 13 1,6 3 0,8-5-790,11-9 0,8-4 1,0-2 778,3 12 1,5-3-9,10-8 0,7-2 0,2-7-385,-7-12 1,1-5 0,2 0 362,-2-2 0,2 1 0,2-2 0,2-1-106,-2-3 0,4-1 1,1-1-1,-2-1 0,-3 0 113,11 0 1,-3-2-1,3-2 6,-1-2 1,4-2 0,-1-2 0,-6-3 21,-8-3 1,-5-2-1,2-3 54,7-3 1,1-4-1,-3-1 131,-6-1 1,-3-2 0,-3-3-33,-2-8 1,-3-4-1,-4 2-85,0-2 1,-6-2 4,-7 2 0,-3-5 0,-4 4 43,-6-5 0,-6 0 544,-2-11 0,-5-1-497,-4 4 1,-9 3-78,-3 16 0,-5 2 0,-1 3-65,-1-1 0,-5 5 3,-2 6 1,-6 2 0,1 6-10,-7 5 0,-1 6-23,9 1 1,-2 1 0,-1 3-34,2 3 1,0 2-1,1 2-133,2 1 1,0 2-1,1 3-2473,-4 7 0,0 4 0,4 0 2651,-3 4 0,4 0 0,3 0 0,7-3 0,11-3 0</inkml:trace>
  <inkml:trace contextRef="#ctx0" brushRef="#br0" timeOffset="5067">10985 4448 16331,'-5'-5'4161,"1"1"-3758,-13-24 1,0-9 217,7-13-554,-7 5 1,5-1 44,21-7-72,12 20-18,7 5 12,19 5-34,-13 11-9,2 8 1,2 4 13,15 12-8,-21-5 1,0 2-24,1 6 1,-2 5-26,-1 11 1,-3 3 27,12 12-177,-21-5 0,-11 0 211,-31 8-5,-6 0 5,4-20 0,-5-1 31,-2-3 1,-3-3 13,2 0 0,-1-3 53,-4-1 0,1-5 193,-13-6-145,17-8 185,6-8 5,13-3-291,5 1-6,10-3 362,13 8-395,15-2-11,2 5-12,27 2-3,-15 3 1,1 1-235,-8-1 0,3 1 241,5 2 0,4 2 0,-5 1-393,-7 0 0,-2 1 384,9 1 0,-3 3-45,0 12-79,-47 10-94,-27 8 35,-2-14 1,-6 0-868,-9-1 1,-1-2 793,9-4 1,-3 0-2107,-2-1 0,-4 2 0,7-4 1998,10-5 0,3-1 1,-16 7-1,6-4 1,22-9-1</inkml:trace>
  <inkml:trace contextRef="#ctx0" brushRef="#br0" timeOffset="5511">11193 4095 7257,'0'-9'2999,"-15"-24"1,-9-3-710,-20 7-1467,0-7 1,-5 2-1352,2 23 0,-3 7 1040,-6 3 1,-3 5-282,18 0 1,-2 2 0,1 2-66,-1 2 0,-1 2 0,0 3-4,-8 8 1,0 4-1,3 0-557,-3 2 0,3 3 432,6 2 0,0 6 1,6 0-10,3 9 0,6 4-23,6-9 1,1 4-1,3 0-5,4 2 0,3 2 0,3-3 0,1 11 0,8 0-38,11-4 1,7 2 0,2-6-25,0-11 1,6-3-320,5-2 0,9 4 0,4-2 0,-1-7 125,1-9 1,2-6-1,3 0 18,3 0 0,5 2 0,0-3 0,-3-2 114,1-4 1,-3-3 0,2-2 62,-5-1 1,2 0 0,1-3 0,0-5 141,-4-5 1,2-4 0,-1-3 0,-1 1 0,-2 1-9,13 0 0,-3 0 0,2-5 31,-11-1 0,4-4 0,-1-2 0,-3-2 1,-8 2 74,-4-4 0,-7 1 0,0-3-13,6-7 0,-1-3 1,-2-1-375,-5 0 1,-3-1-1,-3-2 281,-3 0 0,-3-1 0,-2 0-2,-2 0 0,-3-1 0,-3 1 16,-1 2 1,-3 0 0,-3 1 148,-6-16 0,-8 4-51,-6 8 0,-8 7 290,-9 8 1,-6 7-395,-8 8 1,-4 6 203,16 8 0,-3 3 0,3 2-307,-11 1 0,0 4-209,3 4 1,-3 5-1,4 0-1634,1 6 0,3 2 1865,5-4 0,-2 2 0,7-2 0,-14 14 0,25-13 0</inkml:trace>
  <inkml:trace contextRef="#ctx0" brushRef="#br0" timeOffset="6653">13472 4535 18168,'0'-4'2604,"0"1"-2128,0 3-459,41-44-11,-22 38 10,29-29 40,-33 52 51,-7 5 89,-8 6 45,-13 2-23,-12 1-4,-13-3 32,-7-6 45,-1-9-117,12-9 291,-1-17-225,19-9-38,-1-21-45,16-8-23,10-5-22,8 4-28,6 8-45,2 12-27,2 11-12,3 9-6,5 9 6,4 13-22,1 12-1700,-20 3 1,-4 3 1710,5 15 8,-15-4 0,-8 2-146,-8-8 1,-6-1 148,-7 13 0,-5 0-8,-8 3 0,-5-2-271,12-14 1,-1-2 0,0 0 286,-14 10 1,0-3 22,7-7 0,1-5 75,-19 6 45,19-20 2812,16-16-2912,13-5 356,17-6-384,14 0 1269,16 1-1286,13 4-12,-5 3-476,-2 4 1,3 0 475,-9 2 1,2-1-16,-2 0 1,4 0-1,-1 0-32,17-2 0,1 1-7,-19 0 0,1 0 1,-1 0-17,8 0 1,1-1-200,-4-2 1,2-1-1,-3-2-100,-1-1 0,-2-1-6,16-7 0,-3-4-79,-21 2 1,-6-3-76,-6-2 1,-4-5-82,-7-12 0,-5-2 271,-4 12 0,-2-1 146,-7-19 1,-5-2-457,-2 15 0,-4 1 674,-8-10 1,-3 0 27,-7 1 1,-4 4 73,9 15 1,-2 2 0,-4 1 61,-13-1 0,-5 2 0,2 3-585,-4-2 0,-3 5 626,2 4 0,-4 3 0,-2 6 46,14 7 0,-2 5 1,0 2-1,2 1-454,-12 2 0,2 2 1,-2 3 254,3 1 0,-2 4 1,0 1-1,6 4-170,1 7 1,5 3 0,3 4 165,-1 3 0,3 3 0,2 2-22,3 3 0,3 2 1,4 2-26,4-1 1,4 2-1,4 0-80,5-3 1,4 0 0,6-1 53,7-4 1,4-1-1,6-2-9,5-4 0,4-3 1,5-2-17,6-3 1,5-4 0,2-2-15,6-3 0,2-3 1,3-2-37,3-2 1,1-3 0,4-2-44,-6-3 1,3-2 0,0-2 0,-2 0 50,11-1 0,-2-2 1,-1-1-17,-2 0 1,0-2-1,-2-4 81,-4-3 1,-1-3 0,-3-2 32,9-9 0,-2-4 25,-12 4 1,2-3-1,-3-1 41,-4 0 1,-1-3 0,-3-1 8,-5-1 1,-1-1 0,-3-1 312,7-16 1,-6-3-268,-7 1 0,-6 0 13,-6 0 1,-7 1-20,-8 2 0,-8 2-45,-7 3 0,-7 3-45,-9 3 1,-5 4-40,-6 3 1,-2 3 279,-3 5 0,0 3-507,2 4 1,1 2-460,7 4 0,1 2-4241,7 2 1,2 2 3100,-3 0 0,14 3 0,20 0 1</inkml:trace>
  <inkml:trace contextRef="#ctx0" brushRef="#br0" timeOffset="7086">15703 4475 20699,'0'-62'1036,"0"-1"1,0 7-1,-1 10-6220,-2 23 5240,0 10 1313,-1 0-1475,4 14 943,0 15-854,5 15-50,3 14 0,0 4-37,-3-16 1,0 0-240,3 17 0,1 1-741,-5-15 0,-1-1 1084,2 6 0,0-1 0,2 16 0,-2-8 0</inkml:trace>
  <inkml:trace contextRef="#ctx0" brushRef="#br0" timeOffset="7494">16087 4123 14325,'-32'-51'1258,"-1"1"1,1 5-1,-3 7-813,-5 16 1,-3 8-830,3 4 0,-2 4 549,-12 5 0,1 6-98,15 0 1,1 3 35,-11 11 1,1 6-31,9 1 0,1 5-51,7-3 0,-1 3 1,2 2-338,1 4 1,2 2 0,2 4 342,0 13 0,3 5 0,3-1-338,5-7 0,3-1 1,4 1 305,3 8 0,5 1 1,3-5-3,6-2 0,8-5-20,3-13 0,5-1 0,4-4-27,15 4 0,7-6 26,-10-11 0,6-1 1,1-1-1,0-3 21,10 1 1,1-3-1,1-3 23,-6-3 0,2-3 0,0-1 0,-5-2 9,-4-2 0,-2-1 0,0-3 76,6-5 1,1-3 0,-3-2 72,-12 0 1,-2-2-1,1-4 211,12-10 1,2-5 0,-5 1-213,0-1 0,-4-6 18,-6-7 0,-3-8 0,-8 6-139,-11 13 1,-4-2-2,1-9 0,0-7 1,-7 2-18,-10 7 0,-5 1 1,-1 2-33,2-13 0,-7 1-26,-6 8 1,-6 0-1,-8 7-281,-8 12 0,-7 8 0,1 0-143,10 2 1,0 0-1,-5 3 447,-10 3 0,-8 2 0,1 3 0,12 3 0,13 2 0,3 2 0,-18 1 0,0 0 0</inkml:trace>
  <inkml:trace contextRef="#ctx0" brushRef="#br0" timeOffset="10669">3908 4731 16896,'51'1'279,"-1"0"0,0-1 0,0 1 0,-1-1 0,-2 0-162,6-2 1,-1-2-961,5 0 0,2-1 874,-9-1 1,1-1 0,-2 0-452,3-1 0,-1 0 429,-6 0 1,3 0-1,-6 0 2,-5-1 1,-2 0-930,6-3 1,-3-1 1079,4-4 79,-21-2-163,-42 9-1428,-25-2 1423,10 7 0,-3 1 78,-8 0 0,-2 0 153,-2 0 1,-1 0 17,2 1 0,2-1 921,7 0 1,2 0-772,-19-4-125,22 1-185,18 0 2796,11 4-2986,7 2 1109,10 1-1070,12 4-5,16 3 5,14 5-6,-21-4 1,1 1-3,1 0 0,2 1-9,6 4 1,-2 1 7,14 5-27,-21-3 0,-3 1-199,-5 10-4500,-7 24 3459,-16-15-2373,-10-5 0,-4-1 3082,-13 5 1,4-4-1,8-15 1</inkml:trace>
  <inkml:trace contextRef="#ctx0" brushRef="#br0" timeOffset="11426">6685 4877 19193,'51'-1'599,"-17"1"-574,6-3 1,4 0 7,-6 0 1,2-2 1,5 0 1,3-1-1,0 0-1892,-5-1 1,-1 1 0,1-1 1861,5 0 1,0-1 0,-2 0 27,8-4 1,-7 0 1329,8-4-1296,-17 4 0,0-1 342,2-6 1082,-8-6-1418,-25 8-45,-47-6 16,-17 13-30,24 4 0,-4 0 95,-20 4 1,0 1 32,17 1 1,0 0 1333,-15-1 1,1 2-1368,19-1 0,5 1 113,-13 0-205,22 1-28,14 0 39,10-1 22,10 2-16,14 2-18,15 2-16,-2 0 0,19 6-3,-27-4 1,0 3 158,0 0 0,0 2-165,2 3 1,-1 2-25,9 17 5,-16-6-291,-9 20-791,-20-9-2889,-8 20 3178,-9-14 1,5-18 0,5-12-1</inkml:trace>
  <inkml:trace contextRef="#ctx0" brushRef="#br0" timeOffset="12203">9472 4744 14921,'-63'6'1282,"0"-1"1,8 1 0,13-3-975,26-2 265,20 0-248,16-2-140,7-1-104,7-1 0,4-1-495,-4 0 1,3 0 452,18-3 0,4-1-5,-3 2 0,-2-1-18,-9 1 1,0 0 33,18-5 1,-1 0-18,-23 4 1,-2-1-169,8-1 0,-2 0 255,-9 1 0,-5 0 401,-4-1-129,1-2-324,-33 2-29,-18-1-22,-26 0 5,17 5 1,-3 2-248,-5 0 1,1 1 249,6 0 0,2 1 211,-28 1-49,26 0 1,2 0 53,-5 0-17,-12-1-33,41 1-35,6-1-88,5-1-57,8-1 0,11-1-1871,37-1 1860,-10 1-14,-6 4 0,3 2-63,-12 2 1,-1 1 70,9 2 1,-1 2-6,-3 3 0,-2 1-23,19 18-27,-23 6-40,-25 5-140,-27 4-224,2-21 0,-3 0-1861,-5 2 0,-2-1 2326,2-2 0,1-2 0,-6 7 0,14-14 0</inkml:trace>
  <inkml:trace contextRef="#ctx0" brushRef="#br0" timeOffset="12977">11998 4670 19093,'53'-5'48,"1"0"0,-1 1 0,-1-1 1,0-1-1,-3 1-23,6 0 0,-2-2 14,-4 1 0,3-2 1,-5 1-465,3-1 0,-3 0 610,9-1 0,-8 0 246,-20-1 310,-22 3-730,-24 0 321,-22 1-307,9 4 0,-2 0 8,-7 0 1,-2 1-142,-3 0 1,0 1 202,0 0 0,1 0 51,4 0 0,1 0 361,6 0 0,2 0-288,-16 0-85,18 0-84,15 0 85,10 0-51,33 0-28,9 0-42,-3 0 0,4 0-230,1 0 0,0 0 227,5 0 1,1 2-12,-1 1 0,0 1-1525,4 4 0,-4 2 1520,13 5 5,-5 12 0,-40-5 0,-13 9 0,-21 6-45,-20 2-98,15-18 0,-2 0-524,-1 1 1,0-1-2398,-1 0 0,1 0 3064,-17 13 0,17-14 0,15-9 0</inkml:trace>
  <inkml:trace contextRef="#ctx0" brushRef="#br0" timeOffset="13930">15065 4601 13900,'-6'0'4525,"0"0"-4178,6 0 141,-69-1-4263,37 1 3853,-7 0 1,-1 0 1256,8 3-943,7 2-213,-5 1-50,5 0-34,10-1-28,5-2 3387,4-1-3252,-3 1 10,-5 0-55,-12 1 0,-8 0 62,-14 0-73,10 0-12,2-2-78,21 0 17,10-2 5,3 0-27,8 0-18,7 0-10,14 0-18,0-1 18,21-1-1,4-1-394,-7 0 0,4 0 386,-5 0 0,0 0-6,11-1 0,-2 0-2,-18 1 0,-1 0 8,16-2 0,0-1 19,12-3-436,-20 2 0,-3 0 459,0-3 179,-12-7-190,-19 8 682,-12-10-727,-20 3 5,-5 3 1,-5 2 2,-1 0 1,-1 1-420,-10-1 1,0 1 438,-16-2 427,30 6 0,1 1-254,-12-4-44,9 3-101,11 0 28,18 5-78,6 0 932,7 2-932,3 1-2,31 13-4,3 4-332,-8-4 0,1 2 343,-1 0 0,-3 0 1,22 12-12,-26-11 0,-4 3-427,1 27-122,-11-7 549,-34 3 0,-7-2 0,7-17 0,-6-1 0,-1 1 0</inkml:trace>
  <inkml:trace contextRef="#ctx0" brushRef="#br0" timeOffset="17895">2531 10316 23136,'-5'-33'3,"-1"0"0,-2-9 2,7 73 12,-3 21-676,1-16 1,-1 0 655,1-4 1,-1 2-110,-3 22 0,1 3-603,1-16 1,1 2-1919,1-2 1,0 3 0,1-2 2632,-1 6 0,2-5 0,1 15 0,0-27 0</inkml:trace>
  <inkml:trace contextRef="#ctx0" brushRef="#br0" timeOffset="18995">2517 9856 9895,'-15'-44'1908,"0"0"0,-8-3 1,-4 9-1226,-17 19-1025,8 10 1,-2 5 627,-25 13-18,24 4 1,-5 6 0,2 2-31,-10 9 0,0 5-635,14-9 0,-3 3 0,-1 2 1,3 0 464,4 2 1,0 0-1,2 2 1,1 1-390,-1 3 0,0 2 1,2 1-1,1 1 350,2 0 0,0 2 1,3 1-1,2 0 7,1-2 1,2 1-1,3 1 1,3 3-285,4 8 1,5 4 0,3 0 0,3-5 277,4 0 0,3-4 0,6 0-324,2-6 0,4 2 1,2-4-1,2-7 308,12 2 0,8-11 14,7-7 0,7-4 0,-1-4-216,-11-6 1,-2-4 0,3-1 173,3-1 0,3-1 0,1-1 0,-2-3 62,11-5 0,-3-4 0,1-2-54,-15 1 1,0-2-1,0-1 1,-1-2 24,0-1 1,1-1 0,-2-2-1,0 0 19,-1-2 0,-1 0 0,0-2 0,-2 0 29,11-10 0,-1 0 0,-2-2 30,-5 0 0,-1 0 0,-2-1 203,-5 1 0,-2 0 1,-3-5-213,-8 2 0,-2-5 0,-3-1 0,-2 3-27,0-1 1,-3 2 0,-4-2 414,-1-11 0,-4-3 1,-7 6-405,-11 4 1,-9 7-45,-7 5 0,-8 8-28,-11 6 0,-3 7 6,8 5 0,-4 5 249,-9 8 1,-6 6 0,3 2-329,16-1 0,3 2 1,-2 1-95,-2 1 0,-2 1 1,-1 2-1,5 1-609,-1 2 1,3 2 0,3 2 775,-17 14 0,8 0 0,19-15 0,5-2 0,-14 18 0</inkml:trace>
  <inkml:trace contextRef="#ctx0" brushRef="#br0" timeOffset="19901">5198 10488 9750,'3'-5'7342,"-2"1"-4994,-1 4-2315,25-47 1,-14 39-23,18-35 11,-22 51 141,-3 1 178,-4 4 12,-10 7-34,-11 5 0,-14 4 51,-8-5 134,0-9 90,5-8-84,11-14-180,9-11-111,9-16-61,6-8-71,11-4 5,15-4-76,-2 20 0,18-2-10,-7 21-7,14 2-23,6 15-11,5 11 11,-28-2 1,-2 5-215,-2 3 0,-3 3 199,-4 6 1,-6 3-13,-7 7 1,-8 1-26,-9 7 1,-9 3 17,-4-7 1,-7 2-1,1-3-405,-3 4 0,-2-2 470,0-5 0,-2 1 1,2-6 31,5-8 0,0-4 59,-4 3 0,0-4 154,-19 2 146,8-29-292,20-7 46,3-23 338,19-1-457,10-11-16,14-1 28,17 3-12,10 9-16,8 11-17,5 10-6,-27 11 1,0 3-37,2 2 0,1 4-79,0 1 1,1 2-1485,10 6 1,-1 0 1391,-15-4 1,0 0-427,12 3 0,-1-1-1609,11-1 52,-20-6 1,1-3 2195,1-3 0,-3-1 0,5-1 0,-6-4 0</inkml:trace>
  <inkml:trace contextRef="#ctx0" brushRef="#br0" timeOffset="20319">5885 10212 12485,'-56'-27'473,"0"1"0,0-1 0,0 0 0,9 4 0,2-1 0,0 3 0,1 8-300,-6 7 1,1 9-1,0 1-691,5 2 0,-1 1 1,0 2 630,-12 3 1,-2 2 0,-3 6-31,12 2 0,-2 4 0,-2 3 0,3 0 0,4-3-513,-7 4 1,5-1-1,-1 4 460,1 1 1,-2 4 0,1 1 0,9 0 49,7 0 1,7 1-1,3 3-250,5 0 0,2 3 1,2 1-1,0-2 188,-4 5 1,2-1 0,3 2-4,4 6 0,3 1 0,11-2-233,13-6 1,10-3-1,3-3 210,-1-8 1,3-4 0,5 1 17,0 1 1,4 0-1,2-1 1,1-5-34,13-2 1,1-6 0,0-4 1,-11-3 1,0-2-1,2-2-30,10-1 1,2-3 0,1-5-55,-13-4 1,1-4-1,0-1 1,-1-1 101,1-1 0,0 1 1,1-3-1,-1-2 33,7-4 1,0-3 0,-1-2 0,-3-2 222,2-6 0,-4-2 0,-2-3-97,-4 2 1,-3-3 0,-1-3 99,-8 0 0,-1-4 1,-2 0-1,-3 3-221,-3 5 1,-3 2-1,-1-2-11,4-10 1,-2-3-1,-6 4 35,-6-3 0,-5 2 316,-1-2 0,-3-2-342,-4-10 1,-6 0-12,-6 7 1,-7 3 41,-9 8 1,-8 6-102,-8 6 1,-6 8 19,12 11 0,-1 4 0,0 1 6,-11 0 0,-2 5-144,3 6 0,-4 3 0,5 4-2797,-5 7 1,3 4 2951,-6 0 0,6 1 0,20-5 0,9-1 0,11-2 0</inkml:trace>
  <inkml:trace contextRef="#ctx0" brushRef="#br0" timeOffset="21501">7944 10686 21928,'-4'-32'-107,"0"0"1,-2-14 167,5 64-5,-5 4 16,-6 8 29,-11 3 68,-7 0 88,-4-7-111,6-10 172,-3-9 147,2-20-3616,2-9 3302,2-22-282,15-8 210,13-7-63,6 12 24,18-6 10,14 11-33,-6 10-6,-1 14 0,2 5-5,15 8-12,-14 6 1,0 3-23,12 8-28,1 24 28,-35-8 0,-4 4 8,-3 2 0,-4 3-359,-11 12 1,-7 0 378,0-14 0,-6 1-10,-10 6 1,-7 3 0,3-5 9,4-5 0,-1-1 2,0-1 1,-5 4 0,0 0 0,4-6 28,-2-3 0,1-3 53,-11 7 0,2-5 22,1-12 292,3-27 2728,22-7-2964,-1-16-55,19 2 258,13 3-365,15 8 0,17 9-23,14 10 243,-25 6 0,2 2-237,4 2 0,1 1-14,5 3 0,-1 0 9,-9-3 0,1 1-124,24 4 0,-3-2 73,-27-6 1,-1 0-205,12 0 1,5 0 0,-5-3-178,-8-5 1,-1-2-102,15-2 0,-2-4-39,-14-4 1,-4-3-130,-1-3 0,-4-3 395,-3-2 0,-4-3 151,-4-3 1,-3-2 117,-3-4 0,-5-1 62,-4-4 0,-4-1 36,-3-3 0,-4 1 53,-5-2 1,-4 1-430,-6 2 0,-4 1 499,-8 4 1,-3 3-85,7 9 1,-5 3-347,-6 7 1,-8 3 0,2 4 422,10 5 0,1 2 0,-3 2-53,-1 1 0,-4 0 0,0 3 1,1 2-6,-8 5 0,1 3 0,2 4-41,0 4 0,1 2 0,1 4-32,3 2 0,0 3 1,4 2-18,2 2 0,2 3 1,3 1-10,3 3 0,3 1 0,2 2 0,4 1 0,3 2 1,4 1-7,2 0 1,4 2-1,4 1-2,4-2 1,3 1 0,4 0 5,4-3 1,4 0-1,5-2 9,3-4 1,5-2 0,4-3-179,5-3 1,3-3 0,4-4 151,5-3 1,3-4-1,0-3 4,-7-4 1,-1-2-1,5-3-31,6-3 1,6-2-1,1-3 1,-4-2 5,0-2 1,-2-2 0,3-2-306,2 0 0,3-2 0,0-1 0,-3-2 367,5-6 1,-4-3 0,-1-2 55,-3-2 1,-2-3-1,-3-2-72,-3-1 0,-4-2 0,-2-3 177,-4 0 0,-3-1 0,-4-2 28,-4-1 0,-4 0 0,-2-2-103,-4 0 0,-3 0 1,-2-1-61,-3-1 1,-3 1 0,-2 0-18,-2 1 1,-4 0 0,-1 1 154,-7-18 0,-6 3-201,-8 6 1,-4 5 10,5 12 0,-6 4-22,-7 7 0,-6 4 0,0 4-42,-7 3 0,-2 5 208,3-1 1,-3 2-1,2 2-438,-11 6 0,3 6-652,6 2 1,4 5 1118,6 9 0,5 1 1,-4 2-1,16 6 0</inkml:trace>
  <inkml:trace contextRef="#ctx0" brushRef="#br0" timeOffset="21977">11284 10850 19932,'7'-50'745,"0"0"0,0 1 0,-2 4 0,0 1 0,-1 6-401,-1 3 1,-2 5 198,-2-19-129,-2 16-239,0 13-259,0 13 16,1 19 90,-2 23-25,0-5 1,-1 4-371,-2 12 1,-2 2 285,-3 9 1,-2 5-1071,3-14 0,-2 5 1,0 1-1,1-2 1157,-1 6 0,0-1 0,0-1 0,0-1 0,0-1 0,2-7 0,4-9 0,0-1 0</inkml:trace>
  <inkml:trace contextRef="#ctx0" brushRef="#br0" timeOffset="23470">11874 10283 10444,'-7'-56'1480,"0"0"1,-6-7-1,-5 8-628,-15 15-815,7 13 0,-2 4 702,-29 2-428,24 17 0,-2 4-62,-4 6 0,-1 4-70,-7 8 1,0 2-124,7-2 0,-1 5-324,-7 7 0,-4 6 1,3 0 297,8-6 0,3 0 0,-3 3-472,-2 2 0,-3 2 0,0 2 0,2-1 444,6-3 1,1 0 0,1 0 0,1 1-3,0 0 0,2 0 0,1 1 0,1-2-346,-1 2 1,3-1 0,2 3 365,0 13 1,4 4-1,7-2 2,8 1 1,9 0-3,0-4 1,5 3 0,5-5-274,16 8 1,9-7 255,7-4 0,6-5-7,-14-17 0,3-2 1,1-3-18,2-1 1,1-2-1,1-2 8,3-1 0,1-2 0,-2-1 16,11 1 0,2-4 67,-8-6 0,6-2 0,0-2 0,-7 0-12,1-2 1,0-3 4,-2 0 0,6-2 0,-1-2 0,-6-2 82,5-8 1,-4-4-29,-9 4 1,1-2 0,-1-1 3,-2-1 1,-2-2-1,-1-1 0,-2-1 1,-2-1-1,-1-2-7,-2 0 0,-1-2 0,-2 0-30,-1-2 0,-2-1 0,-1-1-30,-2 1 0,-1-2 0,-2 0 16,4-19 1,-4 0-13,-4 2 1,-5 0-74,-6 4 1,-6 1 8,-6 3 1,-6 3 781,-7 3 1,-6 4-884,-6 3 0,-5 6 9,-6 4 1,-3 5-461,-6 6 1,-2 6-631,16 4 1,1 3 0,-2 2 1187,-5 3 0,0 2 0,4 0 0,4-1 0,3 1 0,4 2 0,0 0 0</inkml:trace>
  <inkml:trace contextRef="#ctx0" brushRef="#br0" timeOffset="24660">3030 10731 6751,'-41'0'190,"1"0"1,-20 0 2559,75 3-2597,23 0-85,-7-1 0,4 0 442,8 0 0,4-1-417,7-2 1,2-1 77,6-1 1,0-1-120,-18 0 1,0 0 0,0-1 3,2 0 1,-1-1 0,1 0 3,-1-1 0,0-1 0,-1 0 4,-1 0 0,-1-1 1,0 0 14,15-5 1,-1-2 1195,-8 1 1,-2-1-1129,-8 2 0,-4-2 576,13-8 93,-24 5-406,-21 6 264,-20 4-697,-20 4 23,-3 3 90,-2 4 0,-3 2 134,10 0 0,0 0 11,-18 2 0,0 0 123,11-1 0,2-1 123,6-1 1,2-1-32,-15 0-176,22-2-194,16 0 275,12 2-355,12 3 1254,14 1-1202,33 4-20,-29-6 1,1 0-166,1 0 1,0-1 172,3 1 1,-2 1 41,26 6-151,-22-3 1,0 2 173,-1 1 0,0 3-168,2 7 0,-3 1-171,10 12 45,-23-7 1,-7 4-210,-14 17 165,-7 2-243,-11-7 1,-5 2-4434,-2-3 1,0 1 4927,-3 3 1,2-2-1,5-11 1,3-6-1,4-5 1</inkml:trace>
  <inkml:trace contextRef="#ctx0" brushRef="#br0" timeOffset="25560">6504 10956 1502,'-54'-5'1362,"0"1"1,9 0 0,7 1 1874,6 3-2329,17 0 657,12 0-1474,4 0 1686,35 2-1497,7 1-196,18-1-6,-22 0 1,1-2 1378,-2 0 1,1-2-1411,12 0 1,4-3-437,-10 1 1,3-1-1,-4-1 408,3 0 1,1-2 11,-6 0 1,2 0 0,-3-1-331,-4 0 0,-1-1 386,5-2 0,-1-2 319,-6 2 0,-4-2 317,4-7 77,-22 1-733,-33 4-39,-25 2 0,12 8 0,-2 1 455,4 1 1,-2 2-216,-22 1 1,-1 1-37,20 1 1,1 1-40,-13 0 0,2-1-8,2 3 922,16-2-962,21-1-139,2-1 22,9 0 50,6 0-22,22 0-45,-4 0 377,14 1-348,17 8-23,-3 3-315,-13-1 1,0 1 286,14 7-6,-22-6 0,-1 2-156,16 21 134,-12 6 5,-15 2-252,-36-10 1,-10 0-656,0-6 1,-4 0-3976,-12 13 1,0-2 4363,11-13 1,3-4 0,-9 8 0,27-22 0</inkml:trace>
  <inkml:trace contextRef="#ctx0" brushRef="#br0" timeOffset="26893">8957 10950 9973,'-43'2'1323,"0"-1"0,1 0 1,-16 1-1,9 1-702,9 1 314,14-1-733,15-1 320,10-1 172,13-1 12,15 0-460,4 0 0,3-1-145,18 1-20,-7 0 1,2 0-191,-13 1 1,0 0 158,11 1 1,2 0-409,2-1 0,0 1 394,5 0 1,2-1-618,5 0 1,2-2 593,-18 0 0,1 0 0,0-1-8,2-1 1,1 1 0,0-2-4,0 0 0,-1-1 0,0 0-1,-1 0 1,-1-1 0,-1 0 12,17-3 0,-3-1-211,-7 0 0,-3-1 281,-8 1 0,-4-1 796,16-8-309,-23 2 488,-17 2-895,-14 1 1215,-13-2-1340,-14-2 626,-17 0-634,15 9 0,-3 1 5,-5-2 1,-2 2-265,-5-1 0,0 2 317,-2-1 1,-1 0-441,1 3 1,0 0 504,3 1 0,2 1-1380,3 1 1,3 1 1298,-7 0-29,14 0-49,27 1 371,9 0-305,28 4 463,-3-2-505,3 1 1,2 1-12,-5-1 1,1 1-4,9 0 1,2 2 2,0 0 1,1 1-9,-2 2 0,-1 0 0,-10-1 0,0 2-3,10 8 0,-3 3-14,5 15 3,-16-9 0,-3 2 14,-5 25-20,-27-17 1,-6 0-9,-9 16-121,-9-12 1,-6-2-873,6-11 1,-2-1-2582,-9 7 1,0 0 3213,5-5 0,3-2 0,-10 6 0,21-16 0</inkml:trace>
  <inkml:trace contextRef="#ctx0" brushRef="#br0" timeOffset="30077">1860 14861 12567,'0'-9'4525,"0"2"-3290,-2-26 1,0-4-424,0 14-723,1-19 1,-3 12-29,-3 35-21,-4 23-35,-9 26-16,7-16 0,-1 3 5,0 6 1,1 1-214,1-10 0,2 1 20,1 18 1,3 0-479,5-18 1,2-1-72,1 18 0,3-1-722,4-13 0,2-3-1406,3-4 0,1-2-625,11 11 3501,4-13 0,-19-22 0,-1-3 0</inkml:trace>
  <inkml:trace contextRef="#ctx0" brushRef="#br0" timeOffset="30502">2071 14438 11124,'-34'-32'628,"0"-1"0,0 0 1,0 4-1,-1 1 1,-1 11-386,-9 15 1,-2 10-1075,-8 7 0,-2 7 1028,15 0 1,-2 3 0,2 4-603,-5 4 0,2 4 0,0 3 500,10-8 0,1 2 1,1 2-1,1 1-41,0 2 1,2 1 0,1 1 0,1 1-44,2 1 0,2 1 0,1 1 0,3 1-3,2 0 1,2 1-1,2 0 1,3 0 4,-2 16 0,5 0 0,4 0-4,4-3 1,6-1-1,3-2-19,4-4 0,4-2 1,3-3-14,5 5 1,8-6-570,6-13 1,8-5 0,0-6 602,9-5 1,4-8-12,-1-2 0,5-2 0,-1-5-90,-4-7 1,0-6 0,0-2 96,-11 2 0,0-3 0,0-2 0,0-1 12,2-2 1,-1-1-1,1-2 1,-1-1 17,0-1 1,-1-1 0,1-2 0,0-4 64,-1-3 0,2-3 0,-1-4 0,-1 1 0,-4 2 0,-2 0 0,-3 1 1,-2-1-1,0-3-25,-2 2 0,0-2 1,0-2-1,-4 0 1,-6 3 15,-3-8 0,-7 1 1,-4 0-25,-3 1 0,-3-1 0,-5 1 284,-4 2 0,-3 0 0,-4 1-320,-9-16 1,-7 3 77,-6 7 0,-6 6-78,-4 9 1,-5 6-26,-3 9 1,-2 5-71,-2 7 1,0 5-211,1 7 1,1 6-595,3 3 1,2 4-3515,5 5 0,4 1 4380,10-5 0,4 0 0,-5 8 0,22-19 0</inkml:trace>
  <inkml:trace contextRef="#ctx0" brushRef="#br0" timeOffset="31744">4473 15037 10707,'-3'0'5495,"1"0"-4549,2 0-425,-20-61-151,15 27-244,-3-9 0,2-1 36,18-1 12,12 0-6,11 4-67,9 4-561,8 9 477,7 9-51,2 9-33,1 14-1,-5 12 1,-9 15 39,-17-1 27,-11 26 6,-24-10 6,-3-13 1,-3 1-1,-7-4 0,-4-2 50,-2 1 1,-2-1-102,-1-2 0,-1-2 258,0-2 1,0-2 425,-25 12 78,5-11-50,8-10-89,12-7-101,10-5 168,10 0-627,4-2 24,7 0-59,34-5 1,6 4-3,-6 1 0,2 2 28,-4 3 0,1 2-65,0 1 1,0 3-90,3 4 0,-3 2-62,13 16 141,-12 1 10,-36 9-34,-29 1-490,4-13 1,-5 0 537,-8 3 1,-6-1 11,4-5 1,-3-1 0,2-1 7,-4 2 1,1-3-7,-7 4 1,1-3-360,9-10 1,3-5-3276,-13-1 3657,-9-6 0,39-6 0,12-3 0</inkml:trace>
  <inkml:trace contextRef="#ctx0" brushRef="#br0" timeOffset="32178">4618 14481 15877,'-56'-24'871,"0"0"1,-7 7 0,3 12-594,19 19 0,1 9-837,4-4 0,-2 3 1,-2 2 748,2 2 0,-2 3 1,-1 2-1,1 2-66,-3 4 1,-1 3 0,1 1 0,1 1-542,-1 2 0,0 1 0,2 1 0,2 1 448,1 2 0,2 2 0,2 0 0,5 0-13,6-6 0,3-1 0,4 1 0,3 2-8,3 6 0,4 2 0,2 0 0,2-4-14,1-1 0,2-3 0,5 0-13,9 13 0,7 2 1,5-8-179,12-7 0,7-6 135,-6-8 0,3-2 1,3-4-31,3-3 1,3-5-1,1-3 8,3-4 0,1-4 0,2-3 41,2-3 0,1-5 0,3-3-353,-16-1 0,3-3 0,1-2 0,-2-1 0,-2 1 405,11-3 0,-3 0 0,3-4 5,-10 1 1,3-1 0,1-2 0,-2-1 0,-4 1-43,7-6 0,-5 0 1,3-4 104,-12 5 1,2-2-1,1-2 1,-1 0-1,-4 0 7,1-3 1,-3 1 0,-2-1 0,-1 0-29,9-8 0,-3-1 0,-6-2 29,-10 3 1,-5 0 0,-6-4 165,-9-11 1,-7-3 0,0 3-240,5-5 0,-8 0-217,-11 6 1,-9-6 0,-5 3-1,-1 11 220,-13 8 1,-5 7-9,8-3 0,-3 0 1,-2 7 262,1 15 0,-1 6 1,1 4-285,-15 4 1,1 6-19,9-1 0,-1 2 0,0 3-107,2 4 1,0 2 0,3 0-153,-8 5 1,2 3 288,8 5 0,-1 4 0,8-5 0,-4 2 0,11-2 0,0 0 0</inkml:trace>
  <inkml:trace contextRef="#ctx0" brushRef="#br0" timeOffset="32994">7274 14996 18163,'0'-6'2883,"0"2"-2807,13-25 0,6-3 4,-3 14-68,3-15 1,0 4-28,-5 25-15,-9 5-161,5 15-73,-7 2 252,2 15-97,-7-8 81,-7 8 344,-18 7-143,1-9 402,-14 1-57,16-25-288,4-9 384,1-27-549,13 8 61,-3-28-87,12 27-3302,12-21 3302,-3 23-2263,22-17 2241,-16 25-17,19-5-11,5 17-6,4 9-11,-15 5 0,-1 5-6,5 22 23,-22-4 0,-7 3-6,-12-6 0,-6 0-107,-9 12 1,-5-2 112,3-13 0,-3 0 514,-4 1 1,-2 3 0,0-4-493,0-2 1,0-1 13,-12 10 0,-1-3 121,-10-6 2902,14-16-2891,16-12 83,10-7-83,10-7 248,4 3-388,20-7-23,12 9-5,24-2 11,-8 6-28,-12 6 0,1 1 189,-2 1 1,1 0-319,22 5 1,2 1-687,-6-1 0,0-1 498,9 2 1,-3-2 136,-21-3 1,-2-1-709,8-1 0,-3-3-1229,8-7-126,-16 0 0,-2-2-7560,12-19 9771,-10-2 1,-14 9 0,-10 8 0</inkml:trace>
  <inkml:trace contextRef="#ctx0" brushRef="#br0" timeOffset="33401">8032 14902 11077,'-23'-55'1516,"0"1"1,-1 10-1,-4 0 1,-1 7-1137,-2 8 1,-5 6-2033,-9 0 1,-7 1 0,4 5 1740,0 5 1,-2 5 24,-2 7 0,-4 3 0,1 4-356,13 2 1,1 3 0,0 1 295,-1-1 0,0 1 0,-1 3 119,-8 5 0,-2 3 1,2 4-68,1 4 0,1 4 1,0 1-77,12-8 1,1 2 0,0 1 0,1 1-15,-2 6 1,0 3 0,2 0 0,4 1-15,0 9 0,6 1 0,3 0-10,4 1 1,3 1-1,5 0-5,5-1 0,4-1 0,5-1-15,5-2 0,4-2 0,3-3-3,4 8 1,9-4-82,9-10 0,8-1 0,1-6-85,-9-12 1,1-5 0,3 0 159,2 0 1,3 1-1,2-1 1,-2-5-18,11-2 0,0-5 0,0-2 24,1-2 0,0-3 0,0-1 337,-1-3 1,1-2-1,-2-2-279,0-3 0,-1-3 0,-2-1 43,-1-2 0,0-2 0,-3-2 26,-2-3 0,-1-1 0,-2-2 39,-2-1 1,-3-2-1,-1-1 21,-3-1 0,-2-2 0,-2-1-49,-2 0 0,-2-1 0,-2-1-26,-2 0 0,-2-2 1,-2 0 12,-2 2 0,-2-2 0,-2 0 105,-3-5 0,-3-2 0,-1 3-99,-2 0 0,-4 0 19,-8-11 1,-9 5 715,-6 23 1,-5 4-837,-11-5 0,-6 2-17,-7 5 1,-4 6-46,-5 5 0,-2 4-123,-1 7 1,1 4-24,13 0 1,2 5 207,5 7 0,-1 5 0,7-3 0,-2 1 0,7 2 0,1 0 0</inkml:trace>
  <inkml:trace contextRef="#ctx0" brushRef="#br0" timeOffset="34334">9944 15501 12845,'11'-43'1394,"0"0"1,0 0 0,4-15 0,-2 8-561,1 12 657,-4 12-1199,-5 13-108,-3 7-279,0 13 320,-1 15-141,0 22-37,-3-12 1,-2 2-292,-1 8 0,-2 1 204,-2 5 1,-2 1-179,1 2-1,0-2 1,2-9 0,2-1-2582,7 17 1,3-4 2026,5-9-350,4-6 0,6-6-1683,14-22 459,16-13 700,6-20 968,-23 3 1,-1-4 532,0-5 1,-1-3 257,-1-4 0,-2-3 128,-4-4 1,-3-2 163,-4-4 1,-4-1 211,-3-1 1,-3-1 94,-4 1 0,-3 1-2,-4 2 0,-2 2-133,-5 3 1,-3 2 1250,-3 4 0,-5 3-1415,-3 2 0,-2 4-42,-19-11 136,3 19 1,-3 5-244,11 8 1,-2 4-564,-18 0 1,-3 3 483,6 9 1,0 4-50,-2 7 0,1 4-46,-1 6 1,1 5-53,19-8 0,1 2 1,1 3-14,1 3 0,2 2 1,1 2-370,2 3 0,3 3 0,1 1 343,3 3 0,2 2 0,2 1-17,3 0 0,3 2 1,3 0-31,5-1 1,4 0-1,1-2-4,2 8 0,8-2-162,11-10 0,9 1 0,3-7 69,10-3 1,6-5 61,-2-2 0,5 0 0,1-6-390,-4-9 0,2-6 1,0-1 443,2-2 0,0-3 0,1-2 28,1-2 0,0-4 0,0-1 24,0-2 1,0-3 0,0-1 36,-1-4 1,0-2 0,-1-2 53,-2-2 1,-1-2 0,-2-2 71,-1-1 0,-3-3 0,-1-1 41,-4-1 0,-2-2 0,-2-1-43,-4-1 0,-3-1 0,-1-1-13,-5-2 1,-1-1-1,-4-1-64,-4 0 1,-2-2-1,-4 1-22,-2-1 0,-3-1 0,-3 1-17,-8-19 1,-7 2-77,-8 5 1,-7 3-45,-10 7 0,-7 6-56,10 16 1,-3 3 0,-1 3-196,-5 2 1,-3 3 0,0 3-1451,-4 1 1,-2 4 0,2 1 1753,4 3 0,1 1 0,4 1 0,-4 0 0,6 1 0,-6 5 0</inkml:trace>
  <inkml:trace contextRef="#ctx0" brushRef="#br0" timeOffset="35485">3069 15275 14854,'-53'-1'1153,"-1"-1"1,6 2 0,8 1-1008,13 3-161,10 3 15,15-1 137,11 5 36,16 0 25,19-1-2,17-4-118,-23-5 1,3-3-35,4-2 1,1-2-392,4-3 1,0-1 388,-1-2 0,0 0-9,-6-1 1,-3 1 10,-6 0 1,-4 1 319,9-5 22,-21 1-195,-18 1-118,-13-2-12,-14 0 1,-13-1-6,-9 1 61,-2 0 124,2 1 953,7 2-834,10 4-28,10 3-293,12 3-173,6 1 72,5 2 57,9 7-1,11 4 34,11 9-22,9 7-336,2 6 279,-3 8-145,-11 8-454,-12 10-523,-16-25 0,-2 1-2278,-7 25 2794,0-26 0,0-3 0,1-5 0,0-1 0</inkml:trace>
  <inkml:trace contextRef="#ctx0" brushRef="#br0" timeOffset="36410">5495 15590 12320,'-56'12'989,"0"-1"0,0 1 0,11-2 1,2-1-1,3 0-237,-1-2 1,7-1-692,6-1-160,3 0 189,47-11-1,31-6-61,-12 2 0,6-2-564,9-3 0,8-1 1,-3 0 535,-10 3 0,-3 0 0,4 0-10,-3 0 0,4-1 0,0 0 0,-4 1-1,-1 0 0,-3 1 0,-1 0-213,-2 0 1,0 0 0,-2 0 239,15-5 1,-2 0 30,-9 2 1,-3-1-84,-8 2 1,-4-1 488,10-9 147,-18 2-141,-12 5 1321,-14 0-1673,-9 2 844,-14 0-878,-10 2 61,-7 5 96,-4 4 0,-2 3 363,-1 2-302,1 1 12,7 0 33,12 0-73,12-1-185,11-1-218,7 0 146,16 0-1,10 1-5,23 5 6,11 6-130,-26-3 0,1 3 113,1 1 0,-1 2-6,-1 1 0,-2 3-14,0 7 0,-2 1-25,6 10-53,-17-7 0,-3 0-244,-4 14-454,-1 14-1629,-7 1 2436,-10 3 0,5-29 0,-5-5 0</inkml:trace>
  <inkml:trace contextRef="#ctx0" brushRef="#br0" timeOffset="37502">8645 15295 12007,'-49'9'917,"1"0"1,0 0-1,3-1 1,1 0-1,5 0-461,3 0 1,5 0-98,-14 2 382,16-4-725,22-5 418,12 0-14,15-2-91,20 1-226,-5-2 1,3 0-1664,-1 0 0,1 0 1585,1 0 1,0-1 18,2-1 1,-1 0-133,-5-1 0,1 0 110,9-1 0,1-1-2,0 1 0,-1-2-6,-2 1 0,0 0 5,-4 0 1,-1-1 16,-6 1 1,-1 0 125,15-5 308,-17 3 360,-16 5-136,-9 2 2790,-10-2-3484,-1 1-22,-25-9 409,-1 5-337,-18-4 51,5 7-6,4 2-33,9 2-51,12 2-190,10-1 151,10 1 22,11 1 6,0-1 11,18 2-11,6-2-5,15 0-1,-15-5 1,1 0-3387,26-3 3392,-2-4 22,-7 0 6,-13 0 6,7-1 5,-14 2 599,-4-4-442,-19 8 84,0-8 3269,-19 1-3499,-10-6-10,-15-3 30,6 8 0,-2 1 2,-11-4 124,-17-2-28,32 11-3436,1 2 3313,12 2-102,9 2-15,4 2 55,2 3 34,5 9-2275,15 19 2258,-2-6-707,11 6 1,1-1 701,-3-6 777,-3-2 1,0 0-913,0 4 28,-8-5-868,1 28-4560,-33 4 5540,0 2 0,-8-14 0,10-25 0</inkml:trace>
  <inkml:trace contextRef="#ctx0" brushRef="#br0" timeOffset="38222">12940 15041 19160,'3'-50'1454,"0"-1"0,-2 2 1,-3 9-1086,-3 26-313,-3 1-45,-3 17-11,-17 28 0,3-4-2134,-8 20 0,-3 3 2123,18-24 0,-2 2-31,-7 10 0,-5 9 0,-2 0 0,6-7-66,0-1 0,1 0-42,-1-1 0,-5 7 0,0-1 0,5-7-119,2-2 1,1-3-309,-2 3 0,-2 2 0,0-2-1176,-8 6 0,0-2 784,4-5 0,0-4-515,3-4 0,1-11-1378,0-26 2133,10-23 914,8-5 554,7-3 1,1-1 2355,0-8-1978,1 0 1,0-2 220,1 17 1,1 0 408,-1-14 1,1 2 271,1-13-1159,1 24 0,1 5-207,0 9-468,4-1-157,-2 17 34,24 19-2554,13 13 2537,-5-1 0,4 2-12,7 7 1,2 0-372,-12-8 1,2 0 0,0 0 268,4 2 0,0-1 0,2 0-507,1 0 1,1-1 0,-2-1-1554,11 5 1,-2-1 2128,3 0 0,-8-4 0,-10-4 0,-4-3 0</inkml:trace>
  <inkml:trace contextRef="#ctx0" brushRef="#br0" timeOffset="42751">1518 16421 11491,'-5'-1'314,"-3"12"-174,-6 28-56,1 5 17,1 3 78,5-1-72,3-8 262,8 23-77,3-13-136,-2-14 1,2 1-3,4 2 0,0-3-376,4 13 309,-2-16 0,2-1 193,11 3 50,12 3-5,10-10-62,9-7-196,-23-13 0,1-2-36,4-1 0,0-1-260,5-1 1,0 0 290,2-3 0,2-1-12,2 0 1,0-1 24,4-3 1,0 0-516,2-2 0,2 0 476,1-1 1,1 0-1,1-1 1,0 1-4,1-1 1,-1 1 2,-1 1 1,2-1-913,-14 2 0,1 0 0,-3 1 898,3-1 1,-1 0 8,-5 1 1,3-1 0,-3 1-131,2 0 0,-1 0 130,12-3 0,3 0-12,1 2 1,-1-1-15,1 1 1,0 0 5,-13 3 0,0-1 1,-2 1-12,1 1 0,0-1 16,14-1 1,-2 0 2,-21 3 1,-2 0-9,10-1 1,2-1 18,-2 1 1,1-1 42,13-1 0,-1 1-42,-17 0 0,-1 1-75,21-3 1,0 1 130,-16 1 0,0 0-3,13-1 0,4-1-40,-21 3 1,1 0 0,2-1 9,8 0 0,3 0 1,-3 1-27,3-1 0,-1 0 5,-5 1 1,2 0-1,-3 0 26,-2 1 0,-1 0 11,12 0 0,1-1 5,-2 1 1,1-1 13,-10 1 1,1 0 0,-2 0-54,4 0 1,-1 0-4,-1 0 1,2 0 0,-2-1-1,3 1 1,-1 0-92,-8 1 1,3-1 0,-1 1 77,-1 0 1,-1 0 0,3 0-14,7 0 0,2 1 1,-3 0 0,3-1 1,-1 1 6,-4 1 0,3-1 0,-3 1-1,2-1 0,-1 1 2,-8 0 1,1 0 0,2 0 641,6 0 1,1 0 0,-1 0-643,-6 0 1,-2 1 0,0-1-9,19 0 1,-2 1 7,-2-1 1,-2 1 0,-9 0 0,-1 0 2,12 1 1,4-1-5,-14 1 0,1 0 0,-3 0-1,2 0 0,0 0 6,3 0 1,4 0 0,-7 1-19,-15-2 1,-1 0 11,28 2 0,2-1 8,-21-1 1,-1 0-4,12 1 1,2-1-1,0 0 1,0-1 2,2 1 1,0-1-6,0 0 0,0 0-92,0 0 0,0 0 83,-1 0 1,0 0 5,8 0 0,0 0-6,-11 0 1,0 0-1,5 0 1,0 0 10,-11 0 1,-2 0-12,-10 0 1,-1 0 239,7 0 1,0 0-209,22-1-15,-8 0 0,1 0-22,-22 0 0,0 0 2,17-1 1,-3 0-6,-13 0 17,23-1-1,-16 1 1230,8 0-1218,-8 1 651,-1-3-634,-16 0 961,10-3-984,-8 0 353,10-1-358,12-3 16,-1 0 18,-3 1 38,-12 1 202,-12 3-223,-10 2-1,1-1-39,-5 2-23,0 0 7,5 0 21,-2 0 18,4-1 262,2-2 141,-5 1-201,-2-1 239,-4-1-122,-4 2-140,1-4-107,-3 0-78,-4-2-68,1 4-839,-6-2-1116,3 4-923,-3 1 2901,-2 1 0,8 3 0,-2 0 0</inkml:trace>
  <inkml:trace contextRef="#ctx0" brushRef="#br0" timeOffset="46742">10838 16490 8601,'-5'-5'5299,"1"1"-3193,4 4-555,0 0-341,-2-64-218,2 34-743,-1-7 0,0 1 1112,1 8-655,0 14-230,0 0-347,0 9-67,-1 4-292,0 2 0,-3 5 208,-6 11 22,0 5 0,-13 25 17,9-15 0,-1 1-34,1 0 0,1 0 14,-1 3 0,2-1 9,0 6 28,8-16 279,2-12 398,2-8-403,0-6 96,-1-21-220,0-7 46,0-18 95,5-6-146,0 13-106,1 6 5,-2 17-27,-1 10-85,-2 3-347,1 3 236,-1 13-208,0 9-2566,-1 19 2071,0 0 0,-1-13 0,2-12 0</inkml:trace>
  <inkml:trace contextRef="#ctx0" brushRef="#br0" timeOffset="61209">16960 2932 11801,'-55'-7'388,"1"1"1,-1-1 0,0 1-1,0 1 1,6 3-308,8 2 0,1 2-1035,-18 1 1,-2 1 1056,7-1 1,-4 1-7,-3 1 0,-6 0 0,4 0 2,17-2 1,3 0 0,-4 0 184,-8 1 0,-7 0 0,2 0 0,8 0 156,3-1 1,1-1-79,-15 1 0,-7 0 1,11 0 471,22-2 1,1-1-498,-7 0 0,-5 0 0,6-2 550,-16-6-185,8-17 1,5-6-429,11-2-558,12 0 1,10 0-34,21 8 203,3 9 361,4 2 179,-6 7 1398,1 1-1296,-5 4 544,-4 2-29,-2 6-835,-1 1-440,-4 12-70,-1-3-136,-19 36-165,12-24 322,-3 9 0,2 1-491,6-9 436,2 4 0,3-1 580,5-7-270,6 22-253,6-18-48,2-1-112,0-5 107,4-8 52,16-4-3412,12 0 3883,9-2 0,-23-6 1,-13-1-1</inkml:trace>
  <inkml:trace contextRef="#ctx0" brushRef="#br0" timeOffset="62038">16758 2072 15479,'0'-7'394,"0"2"-276,0 5 1173,-63 12-1418,27 4 447,-19 4 0,-4 4-516,18 0 0,2 3 188,-11 6 0,-1 1 153,3-2 1,1 0-128,6-2 1,3-1-352,5-3 1,1-2 24,6-3 0,1-1-385,-17 9-54,4-10-201,1-11 778,2-10-500,0-9 1231,4-10-621,8-11 330,8-8 254,9-6 1144,11 1-496,6 6-253,5 10-158,1 12 152,0 9 607,4 13-150,8 10-274,10 15-830,-13-12 0,2 1-369,6 4 0,3-1 191,10 2 0,4-2-770,-11-5 1,3-2-1,0 1-565,7-1 0,1 0 0,0-1 1167,-3-1 0,-1-1 0,-4-2 0,5 2 0,-7-3 0,7 2 1</inkml:trace>
  <inkml:trace contextRef="#ctx0" brushRef="#br0" timeOffset="66678">2068 5731 7449,'58'1'90,"0"0"1,0 0 0,-3-2 636,-10 0 1,-2-2-410,4 1 1,2-1 241,1-1 1,1 0 116,3 1 0,2 0-55,2 0 0,3 0-461,-19 1 1,1 0 0,0 0 75,2 0 0,1 0 0,0 0-54,1 1 1,0-1 0,1 0-74,1 1 1,1-1 0,0 0-72,1 1 1,1-1-1,-1 0-33,3 1 0,-1-1 1,1 1-7,1-1 0,-1 0 0,1 1-2,0 0 0,0-1 1,0 1-3,0 1 0,-1-1 1,1 1-3,-1-1 1,0 1-1,1 0 14,-1 0 1,1 0 0,0 1 14,0-1 1,1 1 0,-1-1 39,1 1 1,1 0 0,-1 0-43,1 0 1,1 1-1,0-1-89,0 0 0,1 0 1,0 0 74,0 0 0,1-1 0,0 0-14,0 1 1,0 0 0,-1-1-4,0 0 1,-1 0 0,0 0 5,-1 0 0,0 1 1,-1-1-37,0 0 1,-2 1-1,1-1 9,0 0 0,0 1 1,0 0 1,-1-1 1,0 2 0,3-1 53,-6 0 0,4 0 0,-2 0 0,-3 0-49,0 0 0,-4 0 1,3 0 13,2 0 0,3 0 1,0 0-1,-3 0-54,-2 0 1,-3 0 0,2 0-1,11 0 0,2 0 1,1 0 40,-3 0 0,1 0 1,-1-1 5,-2 1 0,0-1 1,0 0 10,-2 0 0,0 0 1,0 0-42,-2-1 0,1 0 0,-1 0 2,-1-1 1,0 0 0,-1 0-5,0 0 0,-1-1 0,-1 0 37,0-1 0,0 1 0,-1-1 6,0 0 1,-2 0 0,1 1-58,-2-1 0,0 0 0,-2 0-43,8-1 0,0 0 46,-7 0 0,1 1 0,-3-1 18,-2 0 1,-1-1 657,13 0 1,-2-1-615,4-1 945,-25 2-722,-16 2 1268,-19 2-1605,-21 1 96,2 1 16,-30 0 0,1 3-6,15 0 1,-3 0 374,-6 1 0,-1 1-369,-8 1 0,-2 1-459,16-3 0,-1 1 0,-1 0 449,-4 1 1,-1 0 0,-3 1-8,0-1 0,-4 0 0,0 1 1,4-1-651,-1 1 0,4-1 0,-4 0 662,-5 1 1,-4 0 0,0 0 0,4 0-2,0-1 1,3 1-1,-2-1-6,3 0 1,-2 0 0,-1 0 0,0-1-508,0 1 1,1-1 0,-1 1 0,0-1 512,-1 1 0,0-1 0,0 0 1,1 0 2,-2 0 0,1 0 0,-1 0 0,1-1-185,-1 1 1,0-1-1,0 0 1,-1 0 187,1 0 0,-1 0 0,0-1 0,0 0-142,-1 0 0,0 0 0,0 0 0,-1 0 141,12-2 0,1 1 0,-2 0 0,1 0 0,0-1-5,-1 1 0,0-1 1,0 0-1,-1 0 1,1 0 0,-1 0 1,0 0-1,0-1 1,-1 1-1,1 0 1,0-1 1,-1 1 0,1-1 0,0 0-1,0 0 6,0 0 0,1-1 1,0 0-1,0 0 1,0 0 8,-11 0 0,0-1 0,0 0 0,1 0-4,2-1 0,2-1 1,-1 1-1,-2-1-68,8 0 0,-3 0 1,1 0-1,1 0 1,3 0 61,-10-1 1,5 0 0,-4 0 2,2 1 0,-3-1 1,1 1-1,4 0 125,6 1 1,3 0 0,-1 0-132,-12 0 0,-2 0 1,1 0 195,3 1 1,-1-1 0,0 1-194,10 1 0,-3-1 1,2 1-1,3 0 234,3 0 0,2 0 0,-1 1-228,-11-1 1,-2 0 0,6 0-8,6 1 0,4-1 850,0 1 0,1 0-834,-5-1 1,4-1-46,-3 1-90,2-1-27,24 1 1653,20 1-1480,6 1 745,12 3-618,17 2-96,-2 0 1,3-1 42,21 4 209,-7-3 1,3 1-259,-10-2 1,2 1-16,-5-2 0,3 1 0,-1 0-692,10 0 0,4 1 647,-13-3 1,6 1-1,0 0 1,-2 0 7,3-2 1,-3 1-1,5-1 1,2 1 1,4 0 0,1-1 0,-1 1-476,-6-2 1,-1 0 0,0 0 0,1 0 491,2-1 0,0 1 1,1 0-1,0-1-3,1 0 1,1 1-1,0-1 1,3 0 8,-2 0 1,2 0 0,1 0-1,-1-1 1,-1 1-332,-5 0 0,-2-1 0,0 1 0,0-1 0,0 1 319,-1-1 0,0 1 0,0-1 1,0 0-1,-1 1 5,0-1 0,0-1 0,0 1 1,-1 0-1,-1-1-29,4 1 1,-2 0 0,1-1 0,4 1-154,-4-1 1,4 1-1,2-1 1,1 0-1,-3 1 1,-3-1 150,7 0 1,-3 1 0,-2-1-1,2 1 21,-7 0 0,2-1 0,-1 1 1,1-1-1,-1 1 14,-1 0 1,0 1-1,-1-1 1,0 1-1,0 0-16,4-1 1,-2 1 0,1-1 0,4 1-47,2 0 1,4-1 0,2 1 0,-1 0 0,-4 0 34,1 0 0,-2 0 1,-1 0-1,1 0 47,-8 0 1,1 0-1,0-1 1,-1 1 0,-1 0-6,2-1 1,-2 0-1,0 0 1,-2 0-20,13 0 0,-2 0 0,-2 0 270,-8-1 1,-2-1 0,-2 1-268,4-2 0,0 0-6,6 0 0,-1 0 3,-6-2 0,-4 1 1641,9-3-1977,-18 1 1117,-30 5-2350,-20 1 1552,-26 9 0,17-6 0,-11 7 0</inkml:trace>
  <inkml:trace contextRef="#ctx0" brushRef="#br0" timeOffset="70562">20406 9670 13446,'17'-44'519,"1"-1"0,-2 3 0,-1 12-407,-10 27 174,1 10 185,-3 14-18,-1 21-83,-6 21-183,1-22 1,-1 1-371,-2 7 1,-2 2 456,0 6 1,0 2-437,2-17 1,0 1 0,0 0 348,-1 4 0,1 0 0,1 1-539,-1 1 0,0 0 1,1 2 517,0 1 0,0 0 0,0 2 0,0 0 0,0 1 0,0 3-577,1-4 0,-1 3 0,0 0 0,0-3 463,0-1 0,1-3 1,-1 2-7,0 9 1,-1 1 0,0 1-187,1-13 0,0 0 0,0 0 1,1 0 178,-2 9 0,1-1 0,0 5-174,0-14 0,0 5 0,0 3 0,0-1 0,0-1 1,1-6 145,-2 16 0,1-6 0,0 4-4,1-12 1,-1 3 0,0 2 0,1-2 0,-1-4 24,0 10 0,1-3 0,-1 1-27,0-4 1,1 2 0,-1 0 0,1 0-4,0-1 1,-1-1 0,1 0 0,1 0-9,0-2 1,0 1-1,0-2 1,1 1-49,0-2 1,0 0-1,1-1 1,-1-3 21,1 4 1,0-3 0,1 2-1103,3 15 1,1 2 0,0-7-335,0-14 1,0-2 1467,3 4 0,0 3 0,0-10 0,1-6 0,0-3 0</inkml:trace>
  <inkml:trace contextRef="#ctx0" brushRef="#br0" timeOffset="71326">23443 9376 15950,'7'-27'818,"-1"11"-337,-7 33-27,-2 13-29,-3 17-245,1-3 41,-1-1 0,1 2-570,-2 4 539,0 12 0,0 3-58,2-21 0,1-2-76,-1 8 0,0 4-261,1-8 0,0 3 0,0-2 398,0 9 0,0 2-636,0-2 1,0 4-1,-1 0 564,0-5 1,1-1-1,-2 1-35,0 3 0,0 1 0,0 0-12,-1 3 1,-1 0 0,1 1-19,2-14 0,-1-1 0,1 1 0,-1 0-2,1 1 1,-1 0-1,1-1 1,0 1-12,0 0 1,0 0 0,0 0-1,0 0-12,0 0 0,1 0 0,-1-1 0,1 1 17,-2 14 1,0 0-1,0 0 30,1 0 1,-1 0-1,1-1 10,-1 0 0,0-2 0,-1 1-4,0 0 0,1 0 0,-1-2-43,1-13 0,1-2 0,-2 4 27,0 1 1,-2 3 0,-1 0-1,1-3-29,-1 0 0,1-3 1,-2 3-21,0 0 1,-1 4 0,0 1-1,-1-4-4,-1 6 0,-1-2 0,0 0-8,1-2 1,-2-1-1,1 0-5,1-2 0,-1-1 0,1-1-408,2-2 1,-1-1-1,2-2 400,-3 5 1,3 0-335,-1 13 1,4-2-1067,4-24 0,1 0 1120,-1 9 0,1-3 0,2-6 0,1-18 1</inkml:trace>
  <inkml:trace contextRef="#ctx0" brushRef="#br0" timeOffset="73576">3204 3694 6288,'5'4'-549,"-2"-1"549,-3-3 0,0 0 0</inkml:trace>
  <inkml:trace contextRef="#ctx0" brushRef="#br0" timeOffset="74744">21693 13005 15631,'3'-55'1415,"0"0"1,0 0-1,1-7 1,-2 9-850,1 5-258,-3 40-387,-1 1 34,-1 10 57,-4 17 10,-9 20-11,3-8 0,-2 3-556,-4 8 1,-1 2 488,-2 5 0,-1 1-233,1 3 1,0 1-684,2 1 1,3 0-1519,2-1 0,2 0 2490,4 1 0,2-4 0,-1 7 0,6-14 0</inkml:trace>
  <inkml:trace contextRef="#ctx0" brushRef="#br0" timeOffset="75144">21877 12827 13883,'-24'-40'1233,"1"1"1,-1 0 0,-12-13-1,-4 11-1000,6 26 0,-4 9-2831,-24 7 0,-1 7 2623,23-2 1,1 3-7,-16 5 1,3 5 548,21 2 1,4 3-527,-2 3 0,1 5-14,-6 10 0,3 4-6,3 4 1,4 3-3,10-8 1,2 2 0,2-2 155,-1 2 0,4 1-156,10 3 1,5 4 0,2-8-19,-1-15 1,5-2-5,5 7 0,6 1 1,2-4-16,8-6 0,5-4-17,14 4 1,4-3-347,-16-11 0,2-4 1,1-1 349,0-2 0,1-2 0,0-3 48,0-2 1,-1-3 0,1-3 573,-3-1 0,0-3 1,-2-2-500,-1-3 0,-2-3 1,0-2-541,4-9 1,-1-3 0,-4 1 552,2-2 1,-4-3 70,0-7 0,-1-5 1,-6 4-99,-11 13 0,-3-1 14,3-6 1,1-5 0,-7 1 427,-9-11 1,-9 2-511,-5-2 0,-6 2 32,-1 1 0,-9 4-249,-12 14 1,-8 3 0,3 5 537,6 5 0,-2 2-332,-16-3 0,-8 1 0,12 4 0,1 4 0,15 5 0,-1 1 0</inkml:trace>
  <inkml:trace contextRef="#ctx0" brushRef="#br0" timeOffset="96168">3410 2005 9655,'0'-5'5005,"0"1"-1957,0 4-2381,-51-39-823,18 35 384,-8-11 1,-2 5 217,13 20 1,1 7-1980,-3 2 0,1 1 2174,1 1 0,2 1 557,-17 21 719,17-5-1120,16-3 168,18-5-906,12-2-798,16-3-433,14 0 508,-18-12 1,3-1 166,4 1 0,2-1-31,3 1 0,1 0 31,1 0 1,1-1 131,-3 0 0,-1 1 269,-5-1 0,-2 1 318,16 10 3384,-23 0-3373,-29 1-40,-24-5 0,-8-1-99,-22 9-394,18-11 0,-5 0 0,0-1 365,-8 1 0,0 0 49,9-4 0,-2 1 0,1-2-98,-1-1 0,0-1 0,4-1-675,0 0 0,3-2 737,1-2 1,8-2-1,16-2 1,4-2-1</inkml:trace>
  <inkml:trace contextRef="#ctx0" brushRef="#br0" timeOffset="96984">3579 7409 13575,'-11'-47'1985,"0"0"0,1 6 0,-1 5-1244,-3 8-372,4 12-424,2 9-401,3 6 346,2 13 381,0 2-219,-1 15 0,0 6-259,2-2 0,-1 2 171,-1 20 1,1 3-918,2-2 1,1 0 208,3 3 0,1 0-872,2-1 0,3-2-1627,1-4 0,1-3 3205,0-10 1,-1-5 0,0 0 0,-6-24 0</inkml:trace>
  <inkml:trace contextRef="#ctx0" brushRef="#br0" timeOffset="97178">3518 7257 11192,'-3'-46'529,"0"1"1,0 0 0,1-17 0,3 6-514,4 23 1,3 4-279,9-3 0,3 2-1058,24-14-252,4 6-329,-18 24 1,0 4 1893,11 0 1,-6 3 0,-16 4-1</inkml:trace>
  <inkml:trace contextRef="#ctx0" brushRef="#br0" timeOffset="97394">3485 7569 18751,'34'-35'138,"1"1"0,-1 0 0,0 2 1,-1 1-1,0 4-331,2 4 0,0 3-1881,0 0 0,-2 1 2074,20-10 1,-22 13 0,-15 8 0</inkml:trace>
  <inkml:trace contextRef="#ctx0" brushRef="#br0" timeOffset="104918">4036 3468 10180,'-2'-11'1775,"0"3"-1110,2 8 116,0 0-406,37-70 231,-7 33-1055,3-11 0,1 0 840,7 10-8,-6 6 0,3 0-22,-10 10 1,2-1-29,12-10 1,2 0 98,-6 7 1,-2 2-76,-8 4 1,1 1-27,16-10 1,0-1-107,-12 7 0,0 1-14,17-11 0,2 0-63,-8 5 0,1 1-1,2 1 0,2-1-153,0 2 0,1 0 3,2 0 1,-3 2-20,-10 5 1,1 0 32,17-6 1,0 1-36,-20 8 1,0 0-276,16-5 0,1-1 295,-12 6 0,-2 1-142,1 0 0,-1 0-4,-8 4 1,0 0 203,19-5 0,2-1-34,-15 6 1,2-1-15,19-4 0,1 1-30,-21 5 0,0 1 126,18-2 1,0 1 107,-21 4 0,0 0 112,14-1 0,0 0-103,-14 3 1,-3 1-93,28 0 9,-6 6-58,-3 3 131,-12 1-111,-9 0 0,0 1 240,18 5-432,-12-4 1,1 2 122,-4-3 1,-1 1-20,4 0 0,-1-1 38,2 0 0,-1 0 73,0-1 0,0 0-71,-2 0 0,0 0 779,27 6-762,-9-1-126,-9 2 632,-7 1-651,-6 2-167,-5 4-223,0 3 355,-1 5-641,10 8-241,-11-11 367,12 11 140,-14-15 162,8 8 230,-2 0 323,10 20-255,-11-12 42,-9-12 1,-1-1-26,8 9 1,2-1-11,0-3 30,-1-1-27,-6-6 303,4 10-240,-11-10 136,4 10 74,-9-8 44,-2-3-15,-3-2 6,-1-3 166,1-2 4,-1-1 42,0-5 80,-1 1-71,-1-7 301,-2 2 272,-5-2 67,-9 0-507,-13-1-137,-11-2-80,-8 0-21,-2-1-91,11 0-98,-5 0-288,5-1-26,4 1 220,3-1 105,19 0-10,6 0-138,4 0-540,3 1-133,5 3 225,2 5-564,7 6 41,1 5 2,7 2 85,4 0 239,6-1 239,7-5 673,6-4-90,9-6 417,2-3 46,2-6 145,-3-5 117,3-11-82,-21 4-209,9-12-40,-22 8-189,4-7-3432,-4-3 3101,-11 11-51,-2-3-192,-9 11-461,-1 0-13,-1 3-140,0 4-2,0 2 3300,0 2-3244,-2 1 280,-2 2 198,-5 6 295,0 1 151,-16 15 17,1-4 30,-15 11 43,-3-5-112,-9-2-189,21-14 1,-1-1-35,-4 0 1,-1-2-15,-2-2 0,0-2-136,1 0 1,0-2-71,2-1 0,0-1-6,3-2 0,0-1-14,-2-3 1,0-2-268,-18-9 19,7-2 19,13-3 39,15 5 443,-3-9 35,10 11-31,1 0-74,7 12-198,1 2 210,4 7 66,12 9 51,-2 0-96,20 12 98,2-5-53,17 5-32,-14-12 1,2-2-264,-5-3 0,0-1 326,0-2 1,-1 0 77,23-3 15,-19-5 132,11-10-150,-20 2 141,7-23 51,-19 5-111,4-7-95,-6-2 487,-5 7-545,0-5-49,-2 3-90,-3 11-78,-1 5-568,-2 10-6960,4 4 7634,2 4 0,-2-1 0,-1 1 1</inkml:trace>
  <inkml:trace contextRef="#ctx0" brushRef="#br0" timeOffset="107634">3471 5477 12067,'1'-7'2283,"4"6"-942,19 34-1712,-9-10 337,13 25 92,-10-14-79,-1 0 249,7 10 187,-3-6-310,-4-8 0,2 2-344,-3-4 1,1 0 420,3 6 1,0-2-43,7 11-66,5 7 211,-6-11-121,-5-8 0,0 0-103,7 9 110,-2-6 0,0-2-49,-1-6 24,-1-2 0,3-1 124,13 3 24,14 5-76,-19-14 1,2-2-81,-5-3 1,1-1-43,-2 0 0,0-2 88,0-2 1,0-1 39,4-1 1,1-1-31,1-1 0,1 0-41,-2 0 1,1-2 63,8-2 1,-2-2-544,3 1 364,-2-2 1,1 0 19,14-4-32,-23 3 0,2 0-2,4-2 0,-1 0-101,-6 0 1,-1 0 1,5-2 0,-3 0-138,11-5 32,8-6 166,-10 0 11,-11 3 0,1-1 109,-6 1 1,-1 0-10,25-17-12,-11-1-11,-12 6 0,6-7 22,3-3-61,-14 13 39,11-15-217,-20 24 182,13-18-10,-1 6 11,2-2 549,3-2-554,-9 10 55,-7 4-4,-5 7 613,-7 0-480,-3 6-72,-3-2-73,-3 2-23,-5 0-39,0 1 23,-6 1 5,-4 3-44,2 2-1,-13 9 40,9 4-18,-5 4-4,-11 11-18,-8 6 9,18-15 0,0 0-1,0 0 1,1-1 3,-7 4-6,10-9-6,-2-2 34,-9 1-17,-2-1 1,-3-3 4,11-5 12,5-4-16,6-3 27,-1-8-17,8-3-5,0-7-23,6-1 6,13-10 0,-1 9 6,10-4-6,4 7-22,17-6 55,8 0-33,1 2 11,6 6-5,7 6 0,-11 4-6,-9 5 0,-2 4-3392,1 11 3414,8 1 28,-9 22-27,-18-6-18,4 8 18,-3 8-29,-8-13 1,7 15-29,-3-12-324,2 1-2493,2-3 2851,7 2 0,-13-17 0,0-2 0</inkml:trace>
  <inkml:trace contextRef="#ctx0" brushRef="#br0" timeOffset="109735">21683 11588 19585,'9'-29'431,"-1"6"-582,-8 23-62,0 1 135,0 1 145,0 4 28,-1 4 23,-3 3 11,-4 4-6,-6 1 51,-3-1 178,-2-4 152,3-6-101,5-6-195,2-8-108,2-9-21,1-12-12,2-10-3324,11-16 3313,1 16 6,9-5 111,5 11-111,-3 11-51,9-6-61,-9 18 16,-3 3-11,4 9-5,1 7 3420,9 11-3398,4 12 0,-1 12 5,-7 11-8,-17-23 1,-5 2-413,-7 5 0,-7 3 364,-8 5 1,-6 1-494,0-12 0,-4 0 0,-1 0 516,-6 4 0,-2-1 0,-3 0 50,3-7 0,-3 0 1,1-1-1,2-2 39,1-1 1,3-3 0,-2-1 72,-6 1 1,0-2-1,5-7 141,-8-9-112,3-11-2620,17-12 2513,14 1 398,7-5-449,12 5 1101,10-3-1106,15 2 25,-2 8 1,3 1-1,0 2 0,2 0-39,10 0 0,5 0-337,-1 0 0,4 0 0,-1 0-221,-9 0 1,-1-1 0,2 0 650,10-1 1,1-1 0,-3-1-2097,4-4 1,-7-2 369,-18 4 1,-3-1-404,4-7 0,-3-1 2078,6-9 0,-7 4 0,-15 9 0</inkml:trace>
  <inkml:trace contextRef="#ctx0" brushRef="#br0" timeOffset="110069">22103 11322 4488,'-45'-25'1223,"0"0"1,0 0 0,-8-5 0,0 4-508,-3 9 1,-1 5-552,7 6 0,-1 2-85,9 2 0,-2 2 1,0 1 10,0 3 1,0 2-1,1 1 49,-18 8 0,2 6-473,15 2 1,0 5 0,5-1 380,-3 2 0,4 3 0,6 3 1,0 4-1,6 4-15,7 2 1,6 2 0,0 0-23,-6 10 0,5 4 13,7-10 0,3 8 0,3-1 0,4-6-11,5-8 0,3-4 0,3 2-13,5 16 0,4 2 0,2-7-14,7-4 0,6-8-13,-5-12 1,6-4 0,1-4 30,5-5 0,3-5 0,1-1 9,1 0 0,2-2 0,1-3-266,9-4 1,3-4 0,-5-3 319,2-3 1,-2-5 66,-12-1 0,1-4 1,-3-1 468,10-9 1,-2-3-448,-10 5 1,1-3 0,-1-3-34,-7 1 0,0-3 1,-1 0-1,-3 2-86,-1 0 1,-3 2-1,0-4 35,9-13 1,-1-5 0,-6 3 367,-7 1 1,-6-1-389,-5 10 0,-1-2 1,-6 0-472,-6-16 0,-13 1 284,-10 15 1,-8 0 0,0 5-146,-5-4 0,-6 5 313,-4 10 1,-9 0 0,0 3-1,11 5 1,12 5 0,2 3 0,-28-6-1,0 1 1</inkml:trace>
  <inkml:trace contextRef="#ctx0" brushRef="#br0" timeOffset="113593">8958 3636 8566,'-8'-3'1744,"2"0"-1275,6 3 1694,0 0-1788,-5-39-273,5 23 214,1-38 66,8 27 35,5-9 97,2-3-14,2-1-179,0 1 190,2 1 283,1 1-117,-3 8 180,14-16-400,-11 19 1,1 0-66,0-1 1,1-1 10,4-2 0,1 1 797,11-7 199,1 4-191,9-2-83,-6 6-138,0 1-44,0 3-29,11-6-491,-25 14 1,1 0-387,7-4 0,0 1-20,-4 4 0,-3 0-93,19-8-1394,-14 8 1,-1 1 1464,1 0 15,-3 1 0,3 0-351,21-5 274,-8 2-28,-14 6 1,-1 0 74,15-3 0,-17 5 1,0 0-162,0 0 1,0 0 139,6-1 0,-1 1-84,23-6 67,-28 8 1,0-1-1876,17 0 1779,-13 2 2106,5 0-2035,7 1-68,5 0 61,-19 2 1,-1 1-124,14 0-154,10 1 22,-10 0 212,-13 0 0,1 0-147,21 0 21,5 2 370,-23 0-356,5 1-2006,15 5 2121,-16-3 85,-5 0 1,-2 1 2160,-3 1-2263,25 6-109,-5-1 150,-18-3 1,3-1-1079,10 2 1,0-1 1078,-14-2 0,-1-1-640,26 4 0,-3-1 632,-14-2 851,1 1 1,-2 0-593,-17-2 64,10 4 81,-5 3 2010,-2 0-2380,12 10 3324,-13-5-3428,13 6 86,12 3-156,5 0-29,-21-10 0,0-2 40,19 7 245,-13-6 109,8 3 30,-25-10 101,17 7 138,-10 1-320,3 2-72,-3 0 25,9 7-113,-19-12 16,28 19 51,-17-14 7,8 5 44,13 2 227,-15-7-44,17 9 37,-4 8-242,-18-5 266,1 10-545,-21-16-141,4 19-16,-10-23-75,6 22 38,-6-21 102,-3 5 161,0-6 136,-2-1 265,-6 11 298,-2-5-99,-2 4 131,-3-11 52,4-13 490,-16 0-317,-1-5-220,-6-3-68,-6-4-156,-2-9-242,1 0-15,-3-4-200,12 4-269,3-1-124,1-1-53,7 4 53,-1-4 59,10 7 95,0 0 23,5 3-12,4 5-582,0 0 738,1 7 200,2 2 25,4 9 10,5 1 6,5 3-5,-1-4 44,27 10-33,-19-14-17,28 8 39,-18-14 17,8-1 0,0-5-11,-1-5-11,-9-1 39,17-14-23,-14 3 12,16-11-40,-9 1-33,-1-3 39,-2 1-6,-4 2 6,-9 10 67,1-4-5,-12 9 33,1-5-5,-7 6-17,-5 1-40,-1 2-38,-1 2-46,-1 3-380,0 2-1126,-2 1 1529,-2 9 0,1-7 0,0 7 0</inkml:trace>
  <inkml:trace contextRef="#ctx0" brushRef="#br0" timeOffset="117261">6368 6060 13026,'-24'-23'504,"1"1"0,-13-15-616,35 40 157,1 7 141,0 5-33,2 7-42,4 2 2,8 10-24,-2-10 40,7 12-48,-9-17 48,9 14 42,2 5-114,1 3-54,0-1 73,0-3 59,5 2 89,5 1-85,-11-16 0,1-1-120,24 12 180,-20-18 0,2-1-32,3 0 1,0-2-74,22 8 31,-11-8 1,1 0-397,-12-4 1,0-1 345,14 3 1,2 1 11,-9-4 0,-1 0-212,-1 0 1,0-2 171,0 1 1,-1-2 8,-2 0 0,1-2-1429,8 0 1,-2-1 1433,15 0 12,-17-2 0,1-1-894,-6-1 1,-2-1 887,22-1 99,-17-1 0,0 0-43,10-5-56,-2 0 17,-10 1 0,-1-1 28,13-6-59,-13 5 1,0-1 80,18-10-11,-4-3-16,-3-3-12,-2-3-61,-11 6 78,13-9-17,-17 12 186,12-8-192,-13 9 2231,-4 2-2197,-4 1 3259,-5 4-3270,5-10 149,-4 6-233,4-9 39,-5 7 107,-3 2 50,-5 5 5,-2 3-128,-2 3 89,-3 1-139,-2 2-18,-5 0-16,-6 1-17,-6 2-11,-4 5 0,-2 2 0,-3 7 5,-2 4 0,0 3 18,-4 3-12,-3 4-12,-6 1 12,-8 2-433,23-14 1,0-1 443,-1-1 0,-1-1 8,3 0 1,0-1-9,-21 5 6,18-7 34,1-5-18,15-6-5,-3-4-39,8-5 843,2-7-821,4-6-27,7-7 4,11-3 7,11-6-1,12 0 6,9-3-1699,-19 21 1,2 0 1700,3 0 1,1 1-6,1 0 1,1 2-92,1 0 1,-1 2 101,0 3 1,0 1-4,-1 1 1,-1 3-12,31-3 1,-5 6 10,-4 6-5,-4 5 0,-1 5 36,-2 6 31,0 3-3,-4 2 11,-2 2-18,-4-1-12,-4-2-2,-6-2-3,-4-3 3174,-8-4-3251,-4-2 316,-7-3-224,-1-4 215,-3-2 567,0-1-595,-4-3-180,-5-3-11,-8-3-3,-8-5 16,-5-2-15,-5-3-24,-1 0-71,-4-1 11,0 0-23,-1 0 12,0 2-10,3 2 0,2 2-1,2 4-17,-1 2-1,-10 6 17,14 4 46,-16 8 1,16 5-11,-11 9 11,10-3-1,4-2 1,0 0 6,3-2-12,-24 18 6,28-19-6,-4 4 241,5-1-11,4-2 7,3-2 0,3-3-2,1-3-11,2-2-90,4-4-312,1 0-1805,4-1 1953,8 3 0,-5-3 1,5 2-1</inkml:trace>
  <inkml:trace contextRef="#ctx0" brushRef="#br0" timeOffset="120594">21608 10034 7946,'-8'0'3036,"2"0"-1115,6 0 1490,0 0-3030,-17-19-107,14 4-39,-8-19-16,22 6-18,7-2 35,7-1-40,2 3-129,-4 9 45,11-1-101,-10 11-28,6-1-95,3 11 62,-8 10 27,10 9 29,-6 11 22,-4 6-17,-9-4 107,-5 23-17,-17-14-48,0-10 0,-4 0 65,-22 20-398,-9-4 633,-4-10-95,9-14 761,-8-10-403,22-17-274,-5-10-169,19-12-33,8-4-56,9 0 420,8 4-476,8 5-6,6 5-16,6 6-6,5 4 0,5 10-6,-8 1-8,-8 6 0,-1 3-19,10 12-90,-14-7 1,-2 3 61,-1 22-23,-18 4 11,-25 3 45,1-25 0,-5-3-3,-8 0 0,-3-2-403,-5-2 0,-3-3 319,-2-2 1,-2-3-152,-1-3 0,0-3-339,2-1 0,1-2 11,11-2 0,1-2 594,-8-8 0,5 0 0,11 1 0,-11-9 0</inkml:trace>
  <inkml:trace contextRef="#ctx0" brushRef="#br0" timeOffset="121045">21274 9532 404,'-57'18'487,"1"-1"0,3 1 1,5 3 1105,14 2 0,5 2-1139,0 3 0,3 4 766,3 2 0,3 3-728,3 4 1,4 3 63,4 5 0,3 2-327,5 4 1,3 2 865,4 4 1,5 1-992,-1-20 1,1 0 0,3 0-2,3 0 0,1 0 0,4-2-36,3-1 0,2-2 0,2-1-11,4-3 0,2-1 0,3-4 2,2-1 0,4-4 0,0-2 24,3-2 0,1-2 0,2-3-432,2-2 1,1-3 0,0-1 567,2-3 0,0-2 1,0-3 40,1-3 1,1-3-1,-1-2 17,0-2 1,-1-2 0,0-3-20,-2-3 1,-1-3-1,-2-1-426,-2-2 0,-2-1 0,-2-3 299,-4-1 1,-1-1 0,-3-3-51,-3 0 0,-3-2 1,-2-2-22,-2 0 1,-3-1 0,-3-1-43,6-19 0,-6-2 36,-6 3 0,-7-1-34,-9 4 1,-8 2-37,-10 2 1,-9 5-24,-14 2 1,-7 5-13,9 13 0,-2 3 0,-4 1-154,0 4 0,-3 2 0,-1 1 0,4 2-109,-1-1 0,3 2 0,-2 1-1390,-1 1 1,-3 2 0,1 0 0,6 2 1598,-6 1 0,6 2 0,3 0 0,4 1 0,-3 1 0</inkml:trace>
  <inkml:trace contextRef="#ctx0" brushRef="#br0" timeOffset="127951">14255 3826 6473,'-2'-8'1249,"0"2"-460,2 6 1329,0 0-1939,9-43 79,1 23-85,12-37-61,2 31-11,5-1 5,17-7-83,-12 12-4,-7 6 1,2 2 25,14-5-17,2 1 28,-8 4 0,0 1 61,21-7-853,-13 5 0,0 0 789,-14 4 1,1 1 114,18-5 0,1-1-1505,-13 6 1,0-1 1392,17-4 0,1 1 8,-10 3 1,0 1-188,-2 0 0,1 1 190,-3 1 1,0 0 71,-2 0 1,-1 2 142,-2-1 1,0 0-88,-2 1 1,-1 0 87,0 0 0,0-1-26,0 1 0,0-1-11,0-1 0,0 1-5,0-1 1,1 1 132,0 0 0,-1 1 201,20-3-208,-17 4 0,0 2 297,14-1-355,-14 1 0,0 1 145,23 1-10,-2 0-66,2 0-253,1 0-56,-12 0-91,-12 0 0,2 0-68,16 0 167,-14 0 0,0 0 12,-6 0 0,-1 1-593,1 0 1,0 1 525,0 0 0,0 1-38,0 0 1,1 1-13,7 3 0,0 0-76,16 3 161,-18-2 0,-1 1-406,14 4 243,-21-4 1,2 0 1,-2 1 0,1 1 7,-2 0 0,-1 1 84,0 1 1,-1 2-96,-2 0 1,0 2-22,0 2 1,-1 0 1018,0 2 0,-2 0-1238,23 21-2,-6 2 129,-3 1 66,-4 1-28,-8-9 160,-7-7 1,-1 0-88,9 11 75,-9-12 1,1 0 42,10 15 19,-1-3-47,-9-10 3346,6 7-3300,-16-19 367,7 12 1,-13-20 369,0 3 17,-9-8-53,-6-2-461,-11-1-105,-12-6-69,-10-4-8,-6-4-19,-4-4 14,3 1 10,4-1-16,9 2 11,8 0 17,8 4 22,7 1-66,8 4 21,4 1-122,2 3-338,1 1 348,0 6 40,2 0 11,6 18 16,3-5-16,9 11-6,2-6 40,6-4 38,6-4 7,11-8-28,8-5 32,9-9-44,-31 0 0,1-1 0,0-2 0,-1-1 73,25-12-6,-5-2-16,-8 0-6,-6 1 5,-6 0 40,-6 4-12,-7 0 168,-1-6-240,-9 11-51,0-2-229,-8 12-62,1 3-4851,-1 0 5131,0 11 0,0-7 0,0 8 0</inkml:trace>
  <inkml:trace contextRef="#ctx0" brushRef="#br0" timeOffset="129082">18059 5030 17882,'0'-59'793,"0"1"1,-1 10 0,1 9-794,5 20 0,-3 18 22,0 4 68,0 12 100,0 23-128,0-5 8,-3 6 0,-2 3-14,-3 13-31,1-16 0,0 1 53,-3 20 46,4-22 368,2-12 881,2-19-891,0-12-415,2-3 45,3-16-34,2-9-33,7-16-11,4-11-12,-1 22 1,1 1-434,8-15 416,-5 19 1,3 1-6,21-9 6,3 3-6,5 5-28,-12 20 5,-11 7-27,2 9-6,-8 9 0,8 9-34,3 20-10,-6-1-141,2 12 45,-13-17 35,2 6-1195,-2-5 225,2-5 118,1-6 312,-2-16 477,-4-11-11,7-16 229,-10 4 124,19-39 89,-3 11-112,2-7 336,9-1-178,-24 32 497,9-10 74,-18 20-304,-1 2-497,-5 5-12,-7 9 6,-5 9-12,-11 20-5,6 0 0,1 2 39,17 3 62,13-12 258,18 5-208,-5-18 168,12-11-72,-13-17 16,16-18-173,-11 4 78,11-21-45,-18 6-5,5-11 16,-5 0-55,-8 14 44,-3 1-17,-7 8-128,-1 6-521,-2 3-528,-2 15-564,2 4-986,2 6 739,1 3-7052,6 20 8086,-5-8 0,0-1 0,-6-15 0</inkml:trace>
  <inkml:trace contextRef="#ctx0" brushRef="#br0" timeOffset="129776">19345 4994 9436,'2'6'6805,"0"-1"-2554,-2-5-3260,12 12-200,-1-11-388,15 3-140,1-20-28,5-9-117,-4 1 27,-8-1 1,-1-3-45,8-22-48,-5 2 0,-1 0-296,-9 17 1,-1 1 303,2-13 1,-2 2 5,-3 6-75,-4 1 0,-1 0 70,-1 2-2,-3-1 0,-1-1 2,-3 3 0,-5-11-34,4 21 550,-4 5-584,4 11 170,-4 2-215,-3 14 38,-5 14 2,-5 20 8,10-14 0,2 2-317,1 5 1,1 2 316,1 3 1,2 1-12,2 2 0,1 0 5,0 0 1,2 0 10,3-2 1,1 0-14,2-4 0,2-3 0,8 18-256,15-2 267,17-18 11,-19-19 0,2-4-3,8-1 1,3-7 16,9-13 0,-1-6-335,-15 5 0,1-3 335,14-12 1,-3-6 10,-17 5 0,-3-3-863,-1-3 0,1-4 0,-2 2 818,1-3 1,-2-1 11,-3 1 1,0-3 0,-3 2-964,-1 1 0,-3 0 977,3-10 0,-1 0-71,-4 3 1,-2 1 86,-3 2 1,-1 2 2,-2 3 1,-2 1 47,-3-24 321,-4 12-321,-5 9 2136,-2 9-2175,-2 8 3269,0 7-3314,-1 7 365,4 4-381,-7 10 14,3 11-15,-6 19 9,9 11 0,4 7-6,3-9 0,1 2-349,1-2 0,0 3 1,2-2 356,2 8 0,2-1-11,1 1 1,1 1-63,1-1 1,0 2-670,2 2 1,1 0-791,-3-10 1,0-1 1537,2 7 0,-2-6 0,-2-8 0,0-1 0</inkml:trace>
  <inkml:trace contextRef="#ctx0" brushRef="#br0" timeOffset="150444">16039 7229 15321,'-45'-26'271,"-1"1"1,1 0 0,-6-9 0,2 9-197,4 24 1,2 8-9,-13 6-76,24-3 1,1 5-59,3 17 0,6 3 61,1 1 12,13-3 0,7-1 491,23 0-474,26 9-1984,-20-19 0,1-2 1966,1 0 1,1-2-9,3-1 0,-1-2 659,22 8-668,-22-9 1,0 1 127,20 10 332,-24 8-2310,-35-13 1980,-16 4-20,-7-15 0,-5-5 905,2 0 0,-2 0-953,-10 0 1,-3-1-116,-6-1 1,1-1-373,12-1 1,2-1-306,3 1 1,5-2 753,0-5 1,22 5-1,3-3 1</inkml:trace>
  <inkml:trace contextRef="#ctx0" brushRef="#br0" timeOffset="151901">15436 7312 17247,'16'-40'1244,"1"-1"0,-1 2 0,-5 9-885,-9 24-411,0 2 225,-2 13-72,-3 12 145,-3 23-144,0 2-494,-1 6 1,-1 6 403,4-11 1,-1 3-501,1-2 0,-1 3 0,1-1 484,2-6 0,1-1 1,0-1-24,1 19 1,1-2-241,0-15 1,2-1 244,6 7 1,1-3-108,5 6 42,-3-19 1,0-3 9,1 1 635,-4-15 505,-6-10-579,-3-13-565,-6-11 782,-1-4-726,-2-8 0,-2-4 31,2 2 1,1-2 283,-5-18 0,0-4-239,3-1 0,2-1 2,0-5 1,1-1-5,3 1 0,0 0 3,1 5 1,2 3 7,0 15 0,0 1-1,2-6 1,-1 4 28,1 10 451,1-13-671,0 37 138,4 10 16,3 15-99,7 20 8,-3 4 48,-3 7 0,-1 5-127,-4-10 0,0 1 134,-1-1 0,0 3 0,-1-1 210,-1 13 1,0-3-236,-1-3 1,0-2 43,0-8 0,1-2 21,-2-9 1,1-2 20,2 12 35,-2-18 245,-1-12 95,0-10 38,0-14-405,-2-15-24,-2-21-32,-1-1-360,0-4 1,1-4 376,2 10 0,0-1-17,0 2 1,0-3 0,1 2-366,0-12 1,2 3 369,0 5 0,0 3-11,0 9 0,0 4 74,2-14-92,-3 23-105,0 14 30,0 22 95,0 3 1237,0 30-1257,1 10 6,0-15 1,0 1 70,1-6 0,-1 2-188,3 23 1,1 1-86,0-18 0,1 0-169,2 15 0,3 0-304,-1-19 0,2-3-2017,12 17-4291,1-18 6197,-6-16 1,-8-11 0,-5-5 0</inkml:trace>
  <inkml:trace contextRef="#ctx0" brushRef="#br0" timeOffset="152451">15544 7336 15050,'-8'-8'1732,"3"2"-1528,4 6 1570,1 0-1511,-1-2-534,0 1 73,-1 3 458,0 11-172,0 13 139,0 17-10,0 10-168,3 8-54,1-30 1,1 1 48,1 0 0,0 0 67,7 30-181,-1-2 170,-1-5 72,-1-6 17,-2-7-33,-2-10 28,0-7-149,-2-12 12,-1-2-92,0-7-325,0 0-1783,1-2 2168,2-1 1,-1-2 0,0 1-1</inkml:trace>
  <inkml:trace contextRef="#ctx0" brushRef="#br0" timeOffset="155219">3964 6885 11916,'-5'-6'671,"1"1"477,4 5-44,0 0 327,-60-39-683,32 28-438,-9-11 0,-4 5 409,-5 27-149,3 7 592,-2 7 189,0 12-252,10-3 50,-7 12 250,9 0-162,9-1-236,10-3-606,9-1-562,15-11 1,5 1-643,15 17-1427,8-11 1,4-2 1573,-16-15 1,2-3 114,19 8 0,1-1-200,-12-9 0,-1-1 302,10 5 0,0 1 75,-3-2 0,-2 1 236,-1 2 0,-3 5-913,-11 5 1,-4 2 1240,5 15-92,-26-14 0,-10 1 636,-24 10-245,8-15 0,-3 1 5,-16 5 1,-1-1-92,13-9 1,-2-2 29,-15 5 1,-3-3 98,10-11 1,0-4-173,2 0 0,0-2-116,-2-2 0,3-2-409,-8-7 1495,18 0-1954,7-5 303,14 2-698,2-1 3138,8 2-2363,9 1 794,2 0-455,15 0 25,6 0 178,13-1 124,9-1-132,-16-1 0,1-1 74,-3-1 1,0-1-210,10-4 1,-2-2-409,-15 3 0,0 0 446,5-6 0,-1-1 54,15-13-346,-16 6 1,-1-3 241,-9 6 0,-3-1 75,13-22-3033,-19-12 2621,-11 28-31,-6-4 0,-5-1-325,-9-1-1590,-15-13 1546,7 24-101,-11 5 20,2 10 161,-20 1 234,3 4 195,3 3 137,0 3 307,4 0 52,-14 1-130,23 1 1,0 0 215,-22 2-110,0-1 2149,23-3-2332,13-2-3,6-8-649,7-13 3579,2-8-3159,5-2 0,1-1 52,2-8 12,2 7 0,1 0 75,11-15 156,5 0 137,3 4 34,-1 22 1,1 3 580,4-1-665,2 4 1,3 1 155,26 0-196,2 4-396,-27 8 0,0 1 43,16 6-3405,-3 4 2984,-11 1-244,14 7-154,-17-3 101,12 4 174,-16-3 247,-11-3-188,-5 2-136,-10-3 3780,0 5-3307,-3-5-4076,-4 10 4463,2-7 0,-2 0 0,2-5 0</inkml:trace>
  <inkml:trace contextRef="#ctx0" brushRef="#br0" timeOffset="156909">3335 1817 27902,'-26'-29'-3069,"1"1"1,-15-4 1867,44 68 2187,1 25-651,0-19 1,0 2-125,1 8 1,0 1-42,0 8 1,0 1-85,-2-19 1,0 1-1,0-1-271,0 1 0,1-1 0,-1 0 708,4 18 1,0-3-199,1-7 0,0-3-432,0-9 1,0-2-152,8 20 79,-7-19 685,-3-17 588,-4-12-929,-2-9 854,-8-24 1875,-3-11-3042,0 5 1,0-4 11,-1-4 0,0-2 29,-3-8 0,1-1 30,-1-8 1,1-2 64,3 17 0,0 0 0,1 0-368,0 0 1,1 0 0,0 0-53,-2-17 1,0 3-453,2 6 0,1 4 1130,2 8 1,0 3 213,-3-13-135,4 20-264,1 16-233,2 7 249,9 30-249,2 12 79,-1-3 0,0 5 12,0 4 1,-1 3 62,0 5 1,0 2 40,0 4 1,0 1 4,0-1 1,0 2 20,-2-16 0,0 1 1,-1-1 93,3 15 0,-1-3 55,0-6 1,-1-2-60,-2-12 1,-1-5 3177,0 2-3365,-1-13 72,-1-10 46,0-8-543,-3-9-3,-5-12 682,-6-18-875,-6-20 398,8 21 1,0-3-365,0-5 0,0-2 561,0-4 1,2 2 49,1 9 0,1 1 74,0-10 0,0 3 38,1 0 37,-1-8-13,5 38-122,1 11 135,7 15-443,12 26 171,-4-4 1,2 4-543,3 4 1,-1 3 525,3 6 1,0 0-5,-4-7 0,0-2 254,0-2 0,0-3-288,-3-4 1,0-3-175,6 17 695,-9-16-94,-7-12 82,-3-9-4,-9-6 1337,-7-12-1743,-13-11 244,-7-17-445,6-2 187,7-3 0,2-5-262,6 8 1,1-2 359,1 2 1,0-3 0,1 1-37,-1-11 1,3-1-41,1-6 1,1 1 333,3 21 0,1 1 62,0-8 0,1 2 412,0-1-28,7-4-23,4 8 141,11 6 590,12 3 591,6 4-1566,11 7-523,5 8 156,-18 10 0,2 3-52,-4 2 0,-1 3 0,0-2 0,-2 2 0,16 10 0,3 7 0,-5 2-1669,1-2-21,-12-2 374,-20-12 326,2 1 236,-4-3-30,-4-3-13,-2-1-2472,-3 5 1477,-1-2-8039,-14 31 9549,6-21 0,-7 15 1,10-26-1</inkml:trace>
  <inkml:trace contextRef="#ctx0" brushRef="#br0" timeOffset="157376">3312 2485 29831,'-17'6'2813,"6"-4"-2752,31-15 1,15-8-62,-7 3 0,2 0 0,9-4 0,0-1 0,0 1 0,-1 1 0,-3 3 0,-2 2 0,19-8 0,-19 11 0,-17 12 0,-20 14 0,-18 13 0,-20 17 0,6-10 0,-3 2 0,2-4 0,1-1 0,-1 0 0,1-1 0,3-3 0,1-2 0,-16 10 0,16-12 0,1-1 0,-7 5 0,1-4 0,29-18 0,1 0-526,30-23-101,28-18 273,-16 11 1,2-1 532,9-5 1,-2 2-160,-12 8 0,-1 1 11,4-1 0,-2 0 53,10-6-1,2 1-4,-21 12-474,-11 9-260,-12 6-7359,-1 6 7222,0 1 1,0 0 0,0-1 0</inkml:trace>
  <inkml:trace contextRef="#ctx0" brushRef="#br0" timeOffset="158569">16345 7294 18425,'33'-33'-1094,"0"-1"0,6 4 0,3 8-1,-6 16 0,3 6-33,20-2 0,-4 2 0,-14 1 0,19 0 1</inkml:trace>
  <inkml:trace contextRef="#ctx0" brushRef="#br0" timeOffset="158759">16341 7731 11911,'-6'0'8520,"1"1"-7165,5-1-1501,109-66-162,-56 41-712,-16 6 0,8-4 0,2-1 0,-5 6 1020,14 1 0,-5 5 0,-13 2 0,-3 0 0,-1 2 0,0 0 0</inkml:trace>
  <inkml:trace contextRef="#ctx0" brushRef="#br0" timeOffset="159585">17568 7071 19703,'-3'-4'1103,"0"1"-1568,3 3 594,1 50 22,6-13-90,-3 5 1,0 1-6,5 4 33,-4-10 1,-2 1 34,-3 13-38,-2-15 1,-2 0 193,-9 11 185,-3-13 342,1-13 5,2-14-341,3-14-169,1-13-184,4-4 139,4-36-122,9 6-381,-1 13 0,2-1 293,3 6 1,3 1-20,9-17-9,-6 25 1,1 2-14,21-11 0,3 5-12,-4 10-50,7 17 23,-15 13-18,15 12 40,-19 2-34,4 29-22,-18-8-175,-3-10 0,-2 0-44,2 24 51,-1-14-255,15 6-305,0-27 476,7 2-365,15-26 505,-9-15 151,8-3 61,-19-4 1,-2-3 117,7-13-14,-10 9 1,-2 0 248,5-15 102,-9 7-3258,-6 8 2977,-5 12 642,-4 2-586,0 9-140,-1 0-123,0 5-106,-1 2 95,1 6 3408,0 1-3380,5 6-6,3-2 1,5 1 10,1-4 51,-1-2 162,-3-3 90,-3-2-62,-2-7-89,0-7-74,0-4 114,-1-22-108,-2 10-27,-1-11-23,-1 16-45,1 8-274,0 8-488,0 5-918,6 3-2140,9 6 3809,17 4 0,-12-3 0,3 1 0</inkml:trace>
  <inkml:trace contextRef="#ctx0" brushRef="#br0" timeOffset="160293">18501 7242 8550,'-2'-5'8442,"0"1"-5126,2 4-2230,3-68-234,-1 42-528,1-14 1,0 3 157,0 21-129,0 3-124,-2 6-133,0 3-141,-1 2-101,-1 2 107,-4 14 56,0-3-6,-14 36-11,10-20 0,-11 29 0,13-16 11,0 9 0,12-5 17,6-7 28,11-11 17,7-10 0,7-9-56,-4-10 44,26-18 29,-14-6-210,-12 6 1,-1-2 189,-7 0 0,-3-2 14,0-1 0,-3-2 0,-2-1 0,-2-2-14,-3 0 0,-1 1 2,3-16 130,-7-13-101,-6 28-56,-3-9-56,-1 23-275,-1 8-1041,3 8 481,1 5-2173,2 14-3182,2 13 5442,1 6 0,-1-10 1,-1-10-1</inkml:trace>
  <inkml:trace contextRef="#ctx0" brushRef="#br0" timeOffset="160960">19099 7440 24043,'15'-36'274,"0"0"1,-1 1 0,-1 2-186,9-24-580,-9 24 0,-2-2 555,0 3 1,-2-2-29,3-9 1,0-2-3,-2-1 0,0 0-9,-2 1 0,-2 1 11,-2 4 1,0 2-1,-2 5 1,-2 2 448,-3-18-277,-5 15-170,-1 19-60,0 10 22,-10 37-11,2 11 2,3-7 1,0 4-177,3 11 1,2 1 184,2-15 0,1 0 8,4 14 1,4-1-4,11 6 14,12-10 1,5-3-14,4 3-9,11-13 0,1-8-246,-9-16 257,0-3 1,2-3 2,15-12 3,-19 2 0,2-5 25,5-10 0,0-6-1507,-6-1 1,-3-2 1481,0 1 0,-3-4 3,-2-9 0,-5-2-67,-6 4 0,-2-3 81,3-11 0,-3-5-20,-9 14 0,-2-3 0,-1 4 0,-1-2 1,-3 0 16,-6-14 0,-4 3-9,0 25 1,-2 3 16,-5-10 1,-1 3 161,-6-8-125,-7 5-67,21 32-12,-2-1 745,6 15-767,-1 12 17,-5 19 13,6-6 1,0 3-295,1 9 1,0 5 278,3 0 0,1 4 0,0-3-438,1 5 0,2 1 408,1-2 0,2 4 0,1-5-114,2-1 1,3-1-463,-1-1 1,1 4 0,-1-2-249,-1-7 1,0-3 0,-1 2-721,1 4 0,-1 1 1,0-4-843,-1 0 1,-2-4 2428,1 0 0,-2-7 0,-1-17 0,-1-4 0</inkml:trace>
  <inkml:trace contextRef="#ctx0" brushRef="#br0" timeOffset="161636">16919 8024 5816,'-49'5'991,"1"-1"0,-1 1 1,-8 1-1,3-1 945,13-1 0,6 1-1169,5-2 1334,25-1-1116,33-9-333,18-2 1,10-2-984,-10 3 1,2 0-1,5-1 389,2 0 1,6-1 0,0 0 0,-2 2-235,-10 1 0,-2 1 1,1 0-1,3 0 195,1-1 0,4 1 0,1 0 0,1 0 0,1 0-319,-5 1 1,3 0 0,0 0 0,0 0 0,-1 0 0,-2 0 294,3 0 1,-2 0-1,-1 0 1,2 0-1,3-1-114,-4 2 0,2-1 0,2 0 1,1 0-1,-1 0 0,0 0 1,-3 1 96,1-1 1,-2 0-1,-1 1 1,0-1-1,0 1 1,0 0-59,0-1 0,1 1 1,-1 0-1,0-1 0,0 1 1,-1 0 66,6-1 1,0 0 0,-1 1-1,-1-1 1,-1 1-95,8-1 1,0 0 0,-4 1-1,-6 0-378,8 0 0,-5 0 210,-11 1 1,1-1 0,-6 2-2475,13 2-57,-60 7 2434,-8 0-558,-21 2 1,-9-1 539,-6-1 1,-7 1 319,7-2 1,-6 2 0,-3-1 0,0 1 29,1-1 1,-1 0 0,0 0 0,0 0 25,-2 1 0,-1-1 0,0 1 0,-1 0-9,9-2 1,-2 2 0,1-1 0,-2 0-1,0 1 8,5-1 0,0 1 0,-1-1 0,-1 1 1,0 0-1,1-1 28,-2 1 0,1 0 0,-1 0 0,0 0 0,0 1 0,-2-1 25,4 0 1,-1 1-1,-1-1 1,0 1-1,0-1 1,2 1-1,2-1-265,-9 2 1,3 0 0,1 0 0,1 0 0,0 1 387,3-1 1,1 0-1,0 0 1,2 0-1,0 1-79,-7 1 0,1 1 0,1-1 0,1 0 489,-8 3 0,3 0 1,2-1-87,10-1 0,2-2 1,3 1 298,-5 1 1,5-1-583,-6 2 2649,27-5-1810,21-7 569,28-2 1,12-3-1303,14-3 61,-8 0 1,11-1 0,-1-1-283,-5 0 1,1-1 0,3 0-44,1 0 1,3-1 0,2 0 0,1 0-12,-9 2 1,3-1 0,-1 1 0,2-1 0,0 0-2,4 0 1,0 0-1,1-1 1,1 1-1,-1 0-270,-10 1 0,0 0 1,1 0-1,0 0 1,-1 0-1,0 0 272,9-1 1,0 0 0,-1-1 0,-1 1 0,-2 0-156,-1 0 0,-3 0 0,0 0 0,1 0 236,-4-1 0,1 0 1,1-1-1,-3 1 0,-4 0-20,1-1 0,-3 1 1,1-2-31,13-2 0,3-2 1,-6 1 223,-5 0 1,-6 2-279,13-6 1732,-15 6-1855,-29 9 1686,-3 1-6022,-19 3 4448,-6 3 0,2-3 0,2 3 0</inkml:trace>
  <inkml:trace contextRef="#ctx0" brushRef="#br0" timeOffset="178310">20433 14077 15053,'-37'-7'336,"1"-1"1,-21-5-315,56 13 74,1 0 156,7 2 156,4 0-172,6 1 469,34 0-369,7-6-726,-12 0 0,5-1 482,1-1 1,-1-1-54,-8 1 0,1-1 26,0 1 1,3 0-1,-2 1 36,3-1 0,1 0-34,-3 1 1,3-1-1,-1 0-547,11-1 0,0 1-176,0-1 1,1 0-4261,17 0 1,-31 1 4572,-60 6 0,-23 1 0,-18 2 1,-14 1-1,-8 1 0,-4 0 0,1 0 1,7-1-1,12-1 0,15 0 931,-8-1 0,-1 1 818,-605 44-1231,660-48 447,0 0-239,-27 4-400,22-3 979,-16 4-402,35-2 2173,13 2-2324,17 0-56,16-1-208,-23-3 1,1 0 1562,4 0 1,2-1-1527,17-1 0,-1 0-588,-17 1 0,1 0 455,-1-1 0,2 1 0,-2-1 4,4 1 0,-1 0-3,13 1 1,2 1-9,-2-1 0,0 1-502,1 0 0,-1 0 507,1-1 1,-1 1-9,0-1 1,0 0-4,-1 0 1,-1 1-1,-2 0 0,0-1 6,-3 2 0,-1 0-67,-4 1 0,1 0 55,13 4 1,-3 0-17,-22-3 0,-2-1 76,9 3 1,-3 0-30,3-1 18,-2 0 10,10 1 12,-4-2 0,-2 0 0,-3 1 795,0-1-829,-1 1 1074,-10-2-1136,8 3 123,-18-1-122,7 1 10,-13-2 29,-4-2 28,-2 0 61,1-2 79,-1 1 22,3-2-44,1 2-62,-1-2-34,-2 0 22,-5 0-21,-2 0-3205,-3 0 3109,-5-1 0,4 1 0,-3-1 0</inkml:trace>
  <inkml:trace contextRef="#ctx0" brushRef="#br0" timeOffset="182953">21020 10433 9647,'-45'4'44,"0"0"1,0 1 0,-2 0 0,1 0 0,-2 1 59,-6 2 1,-1 1 0,1 0-1442,2-1 0,0-1 1,1 1 1455,0-1 1,1 0-1,0 0 157,1 0 0,0-1 1,3-1 397,-10 1 0,1 0-497,10-2 0,-1 1 0,-2-1-58,-4 0 1,-1 0 0,2-1-66,6-1 0,1 1 0,1-2-23,-18 2 0,0-1 79,14-3 0,-2-1 0,6-1 391,7 1 1,1-1-295,-10-4 0,-6-1 0,7-1 449,-17-10-348,23 6 0,4-3-190,6-6-234,16-3 111,17-10 2474,5 4-1965,9-8 468,-8 22-670,-1 2-672,-10 17 494,-21 26-40,-3 7-56,0 0 0,1 2-28,7-9 0,2 0 36,1 9 0,5-1 32,11 12-12,16 3-34,1-21 118,22 9-112,-16-21 36,6 1 1,3-3 108,10-4-100,-12-4 0,1-2 45,14-4 38,-8-6 85,-12-1 191,-13-2-180,-7 3 163,-7 3-281,-2 1-285,-1 0 100,-2 0-33,-6 0 96,2 0 184,-10 0-6,5-1-28,-7-5-10,-2-5-74,5-1 68,-10-9 27,0-11-134,0-7-83,2-16-29,16 2 17,17-6-481,1 28 0,4 1 537,14-19-17,-2 14 0,4 1-168,13-8 182,-13 13 0,2 1 14,13-7 68,-4 8-29,-18 13 85,-6 3 72,-14 10-106,-2 0-146,-6 1-45,-6 0 1168,-13 4-1007,-10 3 232,-7 5-228,-3 5-29,-1 4 8,1 5 22,9-2-50,8 0 0,1 2-301,-12 17 253,12-11 1,0 0-5,-4 10-31,4 4 29,12 1 99,5 3-1691,7-16 1,2 0 1654,4 6-102,5 14 16,3-22 35,10 11-29,-5-17 5,13 2-102,-4-18 225,8-1-192,4-7 3389,0-7-3750,-1-6-1766,1-3 2236,2-2 0,-18 8 0,-2 1 0</inkml:trace>
  <inkml:trace contextRef="#ctx0" brushRef="#br0" timeOffset="186901">11509 3459 15053,'-22'41'288,"0"-1"0,0 0 0,-3 8 0,-1 2 0,-1 3-206,4-4 1,0 2 0,0 1 0,-1 2-1054,3-6 0,-1 1 1,0 2-1,0 0 0,0 0 1004,0 3 1,-1 1 0,0 0-1,1 1 1,-1-1 51,1-1 0,-1 1 0,1-1 1,-1 0-1,1 0 67,1-4 0,0 1 1,0-1-1,0-1 0,0-1 48,-4 6 1,1 0-1,0-2 1,-1-1-40,3-6 0,-1 0 0,1-2 0,-1 0-9,-4 7 1,-1-1-1,1-2-68,3-6 0,0-1 0,1-2 298,-8 11 0,3-3-520,6-7 1,4-2-1380,-6 19 1517,17-18 0,7-19 0,3-11 0</inkml:trace>
  <inkml:trace contextRef="#ctx0" brushRef="#br0" timeOffset="188045">22828 9044 15132,'-34'27'364,"0"0"0,4 0 0,-1 2 0,-2 4-275,-2 5 1,-1 3 0,-2 4 0,0-1-701,3-4 0,0 2 0,0 0 0,-1-1 0,2 0 654,-2 3 1,2-2-1,-2 1 1,-3 5-230,5-5 1,-4 4 0,-3 4 0,1 0 0,0-1 0,2-3 0,5-5 260,0-1 1,5-5-1,-1 0 1,-3 4 5,1-1 1,-4 4 0,-2 3 0,-1 1-1,1-2 1,2-3 0,4-6 176,-9 9 1,4-7 0,-1 0-125,-6 7 1,-1 0-1,1-3-62,6-7 1,1-2 0,2-2-65,-10 7 1,3-3-225,9-8 1,4-2-5571,-13 11 5786,22-17 0,10-10 0,9-8 0</inkml:trace>
  <inkml:trace contextRef="#ctx0" brushRef="#br0" timeOffset="190702">12046 5904 6955,'-11'-48'1603,"0"0"1,0-3 0,3 3 474,2-5-706,3-1-492,1 19-584,2 16-346,0 12 240,3 9 174,5 11-33,8 15-90,8 18-141,-8-15 1,1 2-504,4 5 1,1 1 444,4 3 0,2-2 2,4 1 1,4-3 8,4-3 1,3-5 27,5-4 0,2-5 0,5-6 1,2-5 4,4-3 1,0-5-31,-17-4 0,0-3 0,1-1-531,2-2 0,0-1 0,1-3 486,1-2 1,0-2 0,0-2 1,2-1 0,1-2 0,-2-1 2,1-1 0,0-1 0,-1-1 1,-2-1 1,0 0 0,-2 0 3,-2 0 1,-2-1 0,-2 0 54,11-10 1,-4-2-212,-11 5 1,-4 0 317,-10 6 0,-5-1 222,0-16-158,-21 10 564,-6 14-653,-31 7-124,4 11-10,-23 9-35,6 10 24,-1 10 1136,2 6-1137,2 4 0,1 2 12,1 1 33,3-4 22,4-4-2493,2-7 2499,15-12 56,2-4-39,11-12-17,-4-4-56,-1-6 299,-1-4-282,1-1 3414,1 3-3381,4 2-50,4 4-56,5 1 0,12-2 40,13-6 27,19-10-28,-13 10 0,2 0-6,4-2 1,3 0 16,10-2 1,1 2-235,-15 5 0,-1 3 237,12-2 0,-1 4 26,6 8 16,9 10-222,-3 10 194,-4 11 0,0 4-56,1 2-31,-25-18 1,-1 0-189,25 18-340,-4 0-2550,-3 9-1495,-18-13 4621,-2 6 0,-20-26 0,0-1 0</inkml:trace>
  <inkml:trace contextRef="#ctx0" brushRef="#br0" timeOffset="191810">14449 3524 5733,'-34'35'328,"-1"-1"0,1 1 0,-1-1 0,0 2 0,-1 1 0,1-1 1,0 1-59,-7 9 1,0 1 0,2-2-128,5-5 1,1-1 0,-1 3 66,3-3 0,-1 2 0,0 2 0,0 0 103,0 2 1,0 1 0,0 0 0,1-2-178,-4 6 0,0-2 1,-2 4 66,5-7 1,-3 5 0,-1 0 0,1-2 0,3-4-31,-3 1 1,3-4 0,-2 2-74,-1 1 1,-3 3 0,0-1 0,4-4-53,3-5 1,3-3 0,-2 1 18,-8 9 0,-2 1 1,6-5 692,8-10 0,1-1-774,-16 19 0,3-1 784,8-1-1745,7-8-937,20-12-7919,19-21 9371,1-7 1,-1-1 0,-9 0 0</inkml:trace>
  <inkml:trace contextRef="#ctx0" brushRef="#br0" timeOffset="192926">23276 10693 13754,'-49'21'578,"1"1"0,-1-1 0,0 2 0,0 1 0,2 1-298,7 0 0,2 1 0,-1 1-1067,-7 5 0,-2 1 1,-2 1 989,8-6 0,-1 2 0,-2-1 0,0 1-376,-4 3 1,-1 0 0,-1 1 0,0-1 298,7-5 1,-1 0-1,0 0 1,0 0-1,2-1-65,-2 1 1,1-1 0,1 0 0,-4 1 48,-4 3 1,-3 1 0,-1 1 0,1 0 0,4-3-32,5-3 1,3-2 0,1-1 0,-3 3-21,0 0 1,-4 2-1,0 1 1,0-1-1,4-1 42,-2 0 0,2 0 0,2-1 0,3-1 8,-14 8 1,3-1-36,11-7 1,0 1 0,5-3 17,-11 7 101,-7 3 1,-2 1 1048,5-3-1186,12-9 0,-5 3 0,7-4 1881,-4 3-1915,6-4 1,1-1-40,6-4 1158,3-1-1589,13-9-1203,13-10-169,6-2 1820,23-19 0,-19 15 0,12-8 0</inkml:trace>
  <inkml:trace contextRef="#ctx0" brushRef="#br0" timeOffset="195377">16126 3932 7369,'37'-39'980,"0"1"0,0 0 1,-5 4-1,-1 2 1,-4 5 268,9-6-185,-18 18-750,-13 13 1058,-29 38-1100,4-10 0,-4 5-1024,-1 3 0,-3 3 1,-1 1 833,-6 7 0,-1 2 0,-1 2-28,6-6 1,-2 2 0,0 1 0,0 0-22,5-5 1,-1 1-1,-1 0 1,1 0 0,0 1-268,-1 1 0,-1 1 1,1 0-1,-1 0 1,0 0 295,1-1 1,0 1 0,-1 0 0,1-1 0,0 0 51,-7 7 1,0 1 0,1-2 0,-1-1-9,3-3 1,0 0-1,-1-2 1,1-1-281,3-4 0,-1-1 0,1-2 0,0 0 230,-6 8 0,0-3 0,3-2-244,-5 4 0,1-3 36,-2 6 1,6-4-1188,5-1-2943,3 6 4282,33-34 0,1-11 0,2-3 0</inkml:trace>
  <inkml:trace contextRef="#ctx0" brushRef="#br0" timeOffset="198053">22831 12428 13984,'-29'50'1761,"1"-17"1,-5-1-1460,-12 1 1,-5 0-1453,6-3 0,-4 0 0,-1 1 1270,8-6 1,0-1 0,-1 2 0,-2-1 27,-1 1 1,-3 1 0,0 0 0,0-1 0,4-2-61,-12 7 0,3-3 0,-4 2-251,11-5 0,-4 1 0,-1 0 0,1-1 0,3-1 349,-9 4 1,3-2 0,-1 1-91,5-3 1,-2 1 0,1 0 0,0-1-125,5-1 0,0 0 0,2 0 0,0 0 18,-12 8 1,1 0 0,4-1-39,2-1 1,3 0-208,1 4 0,7-2-1229,14-1-5489,7 2 6804,15-10 0,3-11 0,3-5 1</inkml:trace>
  <inkml:trace contextRef="#ctx0" brushRef="#br0" timeOffset="207869">2308 13257 10018,'-42'32'521,"0"1"0,-1 0 0,9-7-236,23-17 237,-9 6-293,12-10 550,-6 3-611,10-4-185,-3 0-17,7-3-78,0-1 527,5-3 66,5-3-139,10-7-51,10-8-145,-2 0 117,19-14-73,0 2-86,-14 11 0,3-1 55,14-6 1,2 1-785,-5 4 1,1 1 663,-9 6 0,1 0 1,-2 1-15,2 0 0,-1 2-311,9-2 1,0 0 299,-9 5 0,0 0-1354,20-6 1,-1 1 1341,-19 6 1,1-1 64,2 0 0,4-2 0,-6 2-448,17-5 474,-2 0 1,2-2 3,-17 6 0,0-1-23,1 0 1,3-1 0,-3 1 18,2-1 1,-1 0 4,14-5 1,-2 2 122,4-5 191,-25 10 0,0 0-332,-1-2 1,-2 2-40,8-5 119,14-7-21,-25 10 388,4-3-379,-1 0 2958,-5 4-3036,16-5-71,-6 6 1015,4 2-1052,-11 6 100,-8 2-64,7 3-11,-8 6-18,6 4 68,-4 12-79,-5-2 212,-2 6 1,0 3-91,2 7-351,3 13 1,-1 6 344,-7-17 0,0-1-18,4 21 1,0 0-12,-5-20 0,-1-1-1513,5 17 0,-1 0 1532,-3-16 0,-1-1-36,3 6 1,0 2-332,1 7 1,1-2 185,-4-16 1,-1 0-15,3 7 1,-1 0-390,0-6 0,1-2-4396,1-2 1,1-2 4122,6 17 1,0-8 0,-16-33 0</inkml:trace>
  <inkml:trace contextRef="#ctx0" brushRef="#br0" timeOffset="208935">2030 13606 9856,'0'-5'3290,"0"1"-1354,0 4-2339,-12-49 421,8 41 423,-10-24-141,8 66 55,-2 20-212,2-20 0,-1 1-212,0 2 0,0 0 171,-1 2 0,1-1 30,0-3 0,1-1 210,-4 25 113,5-16 115,3-16 362,1-14 518,1-7-481,0-10-407,0-12-585,0-15-6,1-22 7,-1 19 1,1-1-474,-1-6 0,1 0 496,-1-2 1,0-1 9,-1 1 1,1 1-133,0 2 0,-1 1 136,1 4 0,0 2 26,-1-23-11,2 20-35,1 9-209,-1 19 93,3 4 1331,0 18-1303,6 16 104,0 18 75,1 14-22,-6-27 0,0 0 5,-1-1 0,0 0 103,1 28-16,-2-12 167,-3-15 47,0-15-189,0-10-2501,0-7 2434,11-19 0,-9 12 0,9-12 0</inkml:trace>
  <inkml:trace contextRef="#ctx0" brushRef="#br0" timeOffset="210578">17616 14980 8936,'23'-49'1019,"0"0"1,0-1-1,1-1 1,0-1-1,-3 12-498,0 4 133,1-1-110,-15 35 837,-6 25-558,-8 25-504,-6 7 1,-4 8-1136,4-17 0,-1 2 0,-1 0 851,-1 3 1,-1 0-1,-1 5-3,2-6 1,-1 4-1,-1 2 1,1 0 0,0-3-653,0 4 0,1-4 0,0 2 0,-1 4 581,1-5 1,0 4 0,-1 1 0,0 1 0,1 0-1,1-3-400,-1 6 0,0-1 0,2 0 0,0-2 1,0-2 268,0 3 1,1-2-1,0 0 1,2 3-708,2-10 1,1 4-1,1 1 1,0 0 0,0-4-1,2-6-610,0 8 1,1-7 0,1 4 1326,-1 6 1,0 7-1,0-4 1,3-12-1,1 12 1,0-8 0</inkml:trace>
  <inkml:trace contextRef="#ctx0" brushRef="#br0" timeOffset="210977">20286 14875 20324,'-25'30'293,"0"0"0,-3 13 0,4 6-265,8-1 0,4 5 0,-1 3-1346,0-8 1,0 1-1,-2 2 1,0 0 1305,-2 6 1,0 1 0,-2 0 0,0 2-51,2-9 1,0 0-1,0 1 1,-1 1-1,-1-1-151,0 3 0,-1-1 0,0 1 1,0 0-1,-1-1-717,0 1 1,0 0 0,0 1 0,0-1 0,0 0 929,0 1 0,-1 2 0,0-1 0,2-3 0,1-4 0,-2 4 0,3-6 0,0-1 0,3-7 0,1 0 0,-1 0 0</inkml:trace>
  <inkml:trace contextRef="#ctx0" brushRef="#br0" timeOffset="211346">17107 17171 10865,'-42'1'1377,"-1"0"1,1 1 0,-13 0 0,23-4-718,49-6-386,15 0 1,9-1-134,0 1 1,4-1 0,0 1-985,-3 1 0,0-1 0,6 0 913,2 2 1,6-1-1,3 0 1,1 0 0,-4 2-545,4-1 1,-3 1 0,1 0-1,4 1 487,-6-1 0,4 1 0,2 0 1,1-1-1,-1 1 0,-2 1-303,-5 0 1,-1 0 0,-1 0-1,0 1 1,0 0 0,0 0 288,0 0 0,1 1 0,0-1 0,0 1 0,-1-1 0,0 1-268,9-1 0,0 1 1,-1-1-1,-1 1 0,0 0 166,-4-1 0,0 1 0,-1 0 0,-1 0 0,0 0-372,5 0 0,-1 0 1,-2-1-1,-1 1 475,11-1 0,-2 0 0,-7 0 0,-7 1 0,-6 0 0,19-2 0</inkml:trace>
  <inkml:trace contextRef="#ctx0" brushRef="#br0" timeOffset="212201">18379 16084 11911,'15'-50'2382,"1"0"1,-3 6 0,-1 10-2182,-3 19-352,-4 10 297,1 27-135,-4-3-28,3 23-145,-6 15-300,-2-21 1,-2 2 88,-2 13 1,0 3-541,-4 2 0,1 2-1191,3-13 0,1 0 0,0-2 423,0 1 1,1-1 1680,4 4 0,1-7 0,1-19 0,3-5 0</inkml:trace>
  <inkml:trace contextRef="#ctx0" brushRef="#br0" timeOffset="212602">18593 15717 10090,'-53'-14'468,"1"0"0,0 1 1,9 0-1,1 2 0,2 5-141,-9 12 1,4 6-9,6 3 1,0 5-3,-4 12 0,-3 8 1,5-1-1519,0-2 1,4 4 1244,9-4 1,-1 7 0,2-1 0,5-3-26,4 1 1,3 2-32,0 5 1,-1 5 0,4-1-210,1 10 0,5 2 93,7-6 1,4 4 0,2-5 54,-1 1 1,9-4 16,14-8 0,9-1 0,0-9 86,-7-16 1,3-5 68,10 0 0,7 0 0,-2-7 153,3-8 1,1-9 159,-1-3 1,4-4-1,-4-2-166,2-1 1,-1-5 93,-14-2 1,3-5-1,-1-2 1,-7 3-182,-2-1 1,-3-3-24,6-9 0,2-6 1,-6 0 8,-4-5 1,-4-2-33,-4 1 1,-1-4 0,-3 1-54,-4 11 0,-3 1 0,-2 0 1,-1-2 1,-3-1-1,-6 4-95,-13-8 1,-8 7 62,0 11 0,-6 5-855,-17-1 0,-5 7-1300,10 13 1,1 5-1855,2 1 1,2 3 3979,-12 7 0,33-1 0,8-2 0</inkml:trace>
  <inkml:trace contextRef="#ctx0" brushRef="#br0" timeOffset="213178">18700 14878 12174,'11'-52'20,"-1"0"1,6-1 0,7 10 206,9 23 0,3 7-364,1-1 1,0 2 332,7 0 0,-2 4 174,9 7-152,3 13 137,-16 21-47,-6 19-140,-11-5 263,-24 10 79,-13-22 11,-15 7-241,1-11 376,-12 0 598,6-13 910,1-4-1503,13-6-286,13-8-252,10 0-145,9-3 33,1 0-16,33-5 10,-15 5 3,10 4 1,2 2-20,8 10-26,-15-2 1,-1 3-87,7 17 78,-18 5 28,-18-6 6,-28 11-9,-8-18 1,-7-1-639,-3 0 1,-2 0 444,6-7 0,-2 1 1,2-3-1572,-12 2 0,3-4 1784,8-2 0,3-3 0,-6 2 0,22-6 0</inkml:trace>
  <inkml:trace contextRef="#ctx0" brushRef="#br0" timeOffset="213711">19147 14608 10964,'-21'-55'1090,"1"-1"1,-1 6 0,-2 10-1019,-9 20 68,-1 15 0,-3 5 124,-24 16-882,14-2 0,0 6 752,3 5 1,2 6 47,-1 6 0,0 4-78,14-10 1,0 2 0,1 2-601,0 3 1,1 1 0,1 0 545,-5 8 1,3 3 29,6-2 0,2 3 1,4-2-177,3 2 0,5 0 99,3-4 1,1 2 0,7-2-192,11 5 1,10-5 232,11-4 0,8-6-12,-7-15 1,3-3 0,2-3-55,8-2 0,3-4 1,-2-1 57,-7-2 0,0-2 1,3-3-12,6-4 0,5-3 0,1-2 1,-5-1 66,-1-2 0,-3-1 1,3-3-15,0 0 1,4-2 0,0-1 0,-4-2 163,2-4 1,-4-3-1,-2-1-118,-3-1 1,-2-2-1,-2-2-214,-4 0 0,-2-2 0,-3-2 169,-3-1 1,-3 0-1,-3-2-7,-3 0 0,-2-1 0,-4-1 114,3-19 0,-7-1-61,-8 4 0,-7 2-93,-8 3 1,-8 5-121,-11 5 1,-8 7-74,-11 6 1,-8 7-75,13 10 1,-4 4 0,2 2-27,-15 2 0,-1 4 260,1 5 0,-4 5 0,11-2 0,21-3 0,3 1 0,-17 5 0,0 0 0</inkml:trace>
  <inkml:trace contextRef="#ctx0" brushRef="#br0" timeOffset="214652">8861 13695 8094,'-1'-8'1275,"1"1"-871,-27 19 0,-12 11 390,10-1 0,-2 3-1339,-9 4 1,-5 3 0,2 2 1049,5 2 1,1 2-1,0 1-200,6-4 1,-1 0-1,1 2 1,-1 1-513,-2 5 0,-1 1 1,-1 2-1,1 0 408,4-5 1,0 1 0,0 1-1,-1 1 1,1 0-303,-3 3 0,-1 2 0,1 0 0,-1 0 0,-1 1 152,6-7 0,-2 0 0,1 1 1,0 0-1,-1 0 0,1 0-24,-2 0 0,1 0 0,0 1 1,-1-1-1,0 0 0,1-1 0,-6 8 1,0-2 0,0 0-1,-1 1 1,-1 0-167,3-3 1,-1 1 0,-1 0 0,0 0 0,1-1 0,3-2 7,2-2 1,1-2 0,2-1-1,0 0 1,1-1-37,-8 7 1,0-1-1,2-1 1,7-2-889,-4 16 0,13-9 376,11-18-2071,9 7 2694,11-31 0,-4-5 0,1-1 1</inkml:trace>
  <inkml:trace contextRef="#ctx0" brushRef="#br0" timeOffset="216845">5302 16883 13749,'-12'-31'305,"0"1"0,0-6 3,39 77-219,-6 1 1,0 3-766,-6-11 0,0 1 674,-1 5 0,2 3 1,-2 0-22,2 6 1,0 0-8,-2-7 0,1 1 0,1-1 9,0-1 1,2-1 0,1-1 14,11 15 0,3-4 37,4-6 0,3-5 134,2-6 0,5-5 127,3-7 0,4-5-26,7-6 0,1-6-596,-11-3 0,2-5 483,5-7 0,7-6 0,-5-2-681,-13 2 0,-3-2 0,3-2 570,3-2 0,4-2 0,0 0 0,-5 0-22,-3 1 1,-4 0 0,2-3 25,2-2 0,3-3 0,-1 0 0,-4 2-9,-4 2 1,-3 2-1,1-1-15,0-1 1,3-1-1,-1 0 1,-4 3-110,13-11 1,-5 2 176,-7 6 0,-4 1 38,-8 6 1,-2 0 891,8-13-841,-16 11 1314,-8-5-1230,-12 8 2074,-8-8-2292,-13 8 426,-13 5-499,-13 5 33,20 8 1,-1 1-248,-6 3 0,0 1 264,-5 2 1,-1 0 7,-3 3 1,-2 0-570,-2 2 1,0 0 588,-1-1 1,0 1 21,3-1 1,1-1-113,5-1 0,3 0 130,-16 2 100,11-4-710,31-3 312,0 0 492,21-1-195,12-3 1103,17-3-1181,22-4-6,-23 4 1,3-1-280,5 1 1,1 0 273,3-1 0,1 2 14,2 1 0,0 1 3,1 2 0,0 1-6,-1 2 0,0 4 11,-2 0 1,-1 4-6,-3 3 0,-3 2-212,-4 3 1,-3 2 211,-5 3 0,-3 1 2,-5 3 1,-3 2-4,-4 1 1,-2 1-28,-3 2 0,-1 0-42,-2 1 0,0 1-118,0 0 0,1-2-227,2 20-1364,5-18 1,5-1 1761,21 9 0,-8-3 0,-1-20 0</inkml:trace>
  <inkml:trace contextRef="#ctx0" brushRef="#br0" timeOffset="219334">13787 12445 18062,'-52'20'321,"0"0"1,7-5 0,7 7-360,17 15 0,7 11 0,2 0-1096,0-5 0,1 0 0,0 3 1053,0 4 1,-1 4 0,0 1-1,2-1-447,3-4 1,1 1 0,0-1 0,2 1 340,0 0 1,1 1-1,1 0 1,1 0 9,2-1 1,1 0 0,0 0 0,2 0-5,-1-2 0,2 0 1,0 0-1,0-1-74,2 14 0,1-2 1,-1-2 233,-1-14 1,0-1 0,-2 0-36,-1 8 1,-2 1-1,-4-5 189,-5-9 1,-3-2 58,-4 12 1,-7-7 29,-33-10-56,22-27 0,-1-7-90,-1-9 1,1-7-124,-1-10 1,5-7 150,4-8 1,5-6-161,5-3 0,6-3 8,8 0 1,7-1-15,5 1 1,6 0-37,6 3 0,5 0 2,6 1 1,4 0 312,-10 18 1,1 1 0,2 0-265,3-1 0,1 1 1,1 1-199,2-2 1,2 2-1,0-1 245,2 1 0,1 0 0,0 1 15,1-1 0,1 1 0,-2 2-1,8-6 0,0 1 34,-6 3 1,2-2 0,-5 2-63,-2 1 0,-3 1 123,14-11 0,-3 1 162,-20 14 1,-4 3 883,5-7 297,-14 12-1878,-17 11 1080,-12 10-726,-17 14 66,-16 20-757,12-2 1,1 3 748,10-11 0,1 1-37,-8 14 1,3 0 190,6 5-258,4 7 118,13-12 185,11-11 291,5-12 241,6-10-96,5-12 3098,3-14-3467,4-12-33,0-10 0,-2-5 150,-4 4-78,-6 7 29,-5 11-192,-7 11-318,-2 5-376,-2 6 253,0 5 436,0 10-28,-3 15-22,-3 14-34,-3 14-34,5-27 1,-1 0 0,1 0 0,2 0 5,5 24 45,9-11 112,10-13 162,9-14 23,7-17-118,9-19-146,-20 2 1,0-5-534,5-6 0,-1-3 519,1-5 1,-1-3-1,-2-3 1,-1-3-29,-3-3 1,-3-2 8,-2-3 0,-3 1-17,-4 10 1,-2-1 170,2-14 0,-3 1-264,-4 22 0,-2 0 255,2-10 1,-1 1 207,-8-6-90,-2 14-78,-3 14-168,1 9 732,2 8-1113,1 4 696,0 5-349,-5 23-39,4-4-22,-2 33 16,5-23-388,6 6 0,2 3 391,3-11 1,2-1 4,8 17 1,3-1-11,2-7 0,3-3 2,3 0 0,1-1 0,-1-3 1,0 0 2,-2-2 1,-1-1-1,-5-3 0,-1-1-8,9 20 16,-14-8-16,-9-6-73,-15-5-241,-13 0-622,-15-1-2520,-12-3 3467,-9-4 0,24-9 0,5-5 0</inkml:trace>
  <inkml:trace contextRef="#ctx0" brushRef="#br0" timeOffset="220255">14361 13427 16913,'9'-60'982,"1"0"0,-1 3 1,-1 3-782,-2 16 1,0 3-1368,3-26 1270,-6 18 0,0-1 188,-2 6 1,0-1-165,0-18 1,0-2-197,-2 12 1,1 2 212,-2-4 1,0 3 162,-3-10-156,-1 19 246,-1 5-381,4 23 578,-1-4-1061,2 15 371,-3 18 117,0 1-5,-5 39 77,3-13-87,2-7 1,-2 9-1,2-1-1191,0 13 1,1 0 1162,-1-12 1,1 1 0,2 1-78,1 0 1,1 0 0,4-2-713,4 9 0,5-1 326,-2-13 1,3 2 0,3-2-1336,10 3 1,4-1-1,2-4 1819,0-8 0,1-2 0,-2-2 0,8 7 0,-3-5 0,15-2 0</inkml:trace>
  <inkml:trace contextRef="#ctx0" brushRef="#br0" timeOffset="220983">15565 13103 21035,'-8'-51'-190,"1"12"162,7 43 56,0 3-11,0-2 112,2 0 123,-2-4 1423,3 0-1530,-3-5 1,1 1-12,-2-2-72,1 3 11,-1 2-157,0 3 56,0 2 17,1 5 22,1 2 0,6 1 23,5-2 27,8-3-10,8-3 27,6-11-39,-6-1 152,8-26-46,-18 2-33,3-21-11,-17 2 17,-13-3-62,-1 12 89,-22-7-122,11 29 21,-34-8-38,18 26-23,-16 11-16,16 14 5,8 15 11,13-4 8,10-1 1,5 2-65,13 19-354,0-14 1,5 1 232,7-8 1,4-3-252,7 0 0,4-2-650,5-2 0,1-2-2876,3-4 0,0-2 3971,-6-4 0,-3-3 0,9 2 0,-23-8 0</inkml:trace>
  <inkml:trace contextRef="#ctx0" brushRef="#br0" timeOffset="222517">3227 11657 264,'37'-3'188,"0"-1"1,4 1 0,-1 2 870,1 3 1,2 1-982,-1 0 1,3 2 0,-2-1 5,4 1 0,1 1 178,2 0 1,3 1-1,-1-1 29,9 1 1,0 1 17,-6-2 1,4 0 0,-2 0-152,-9-1 1,-2 0 0,6-1 135,5 1 1,8-1 0,4 0 0,-3 0 0,-7-1-150,-3 0 1,-6-1 0,9 1 37,-6-2 0,9 1 0,6 1 0,2-1 1,-1-1-1,-6 1 0,-7-1-214,-4-1 1,-8 0-1,1 0 1,6 0 132,-2 0 1,6-1-1,2 1 1,3-1-1,0 1 1,-2-1-1,-4 0-4,7 0 1,-2 0 0,-2-1-1,2 1 1,2-1-34,-7 1 1,1-1 0,2 1-1,0 0 1,1-1-1,0 1 1,0 0-159,1-1 0,0 1 0,0 0 0,1 0 0,-1 0 1,1 0-1,0 0 159,1 0 0,0 0 1,0 1-1,0-1 1,0 0-1,1 1 1,-1-1-83,0 1 1,1-1 0,-1 1 0,0 0-1,1-1 1,-1 1 0,1 0 87,-1 0 0,0 0 0,0-1 0,0 1 0,0 0 0,0 0 1,0-1-18,-1 1 1,1 0 0,-1-1 0,0 1 0,1-1 0,-1 1 0,0-1 19,-1 0 0,0 0 0,0 0 0,0 0 1,0 0-1,2-1 0,1 1 14,-7-1 1,2-1 0,1 1-1,1-1 1,0 0 0,0 1-1,-2-1 1,-2 0 0,-2 0-49,9 0 0,-4 0 0,-2 0 0,-1 0 0,3-1 0,3 0 15,-3 0 0,4-1 0,2 0 0,0-1 0,1 1 0,-2-1 0,-2 1 0,-3-1 3,0 1 1,-3-1 0,-2 0 0,0 1 0,1-1-1,2 0-25,1 0 1,1-1-1,2 1 1,0-1 0,1 1-1,-1-1 1,-1 1-16,-2 0 0,-1 0 0,0 0 0,-1 1 1,1-1-1,0 1 0,0-1-14,3 1 1,1 0 0,0 0-1,0 1 1,-1-1 0,-2 1-1,-2 1-27,8-1 1,-3 0 0,-1 1 0,-2 0 0,0 0 139,8 0 0,0 1 1,-4 0-1,-6 2-329,10 0 1,-9 5 452,-11 7 0,-6 0 0,-3-2 0,9 11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16:40:21.4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5484 3782 11220,'-18'56'42,"1"0"1,-1-1 0,1 2-1,0-1 1,2-1-301,3-5 1,2-1-1,0 1-1415,1 2 0,0 0 0,2-1 1499,1-6 0,1-2 1,1-2-1,0 1 1,1-5-1,1 4 0</inkml:trace>
  <inkml:trace contextRef="#ctx0" brushRef="#br0" timeOffset="434">5532 3753 3434,'-24'-47'1408,"0"1"0,0 0 0,0 5 0,0 2 1,-2 4-813,-10-2 0,-4 8-257,-2 9 0,-3 9-56,-5 10 0,-1 8 65,-7 10 1,0 9-219,16-2 1,-1 5 0,1 3-47,-3 6 0,-1 4 0,4 0-60,5-5 0,3-1 1,0 5-3,6-2 0,-2 5 1,1 2-1,1 0 1,4-2-16,-3 13 1,5-1-1,0 4-46,4-12 0,0 5 1,0 0-1,3 1 1,4-2 19,4 3 1,5-1 0,2 0 0,4-1-36,3 0 1,3-1 0,3-1 0,3 0-47,3-3 1,3-1 0,3-1-1,2-2-183,2-2 1,3-2 0,2-2-1,2-3 158,2-3 1,1-1-1,2-4 1,1-2 60,1-3 1,1-4 0,2-2 0,0-3 32,2-3 0,0-3 1,2-4-1,-1-2 24,2-3 0,0-5 0,0-2 0,-1-2 53,3-4 0,-1-4 1,-1-1-1,-2-1-9,5-3 1,-3-2-1,1-6 57,-10 2 0,1-5 0,0-2 1,-2-1-1,-5 2 23,6-11 1,-6 1 0,1-4-101,-8 9 1,2-3 0,0-1 0,-2-1-1,-5 1 42,-3-3 0,-4 0 0,-3 0 0,-1-1-27,-2 1 0,-3-1 0,-1-1 0,-2 1-24,-2 2 1,-2-1-1,-2 0 1,-3 0 52,-3-3 1,-2-1-1,-4 0 1,-3 3-134,-4 3 1,-3 1 0,-3 2-1,-1 1-61,-1 3 0,-2 0 0,-2 3 0,-2 4-192,-17-5 0,-4 6 0,2 6-148,-4 4 0,-3 7-2804,-1 10 0,-5 4 0,8 2 3138,15 0 0,3 2 0,-19 2 0,9 1 0,31-2 1</inkml:trace>
  <inkml:trace contextRef="#ctx0" brushRef="#br0" timeOffset="1884">8453 3953 20254,'-5'7'558,"0"3"-575,2 7 259,-7 4 38,-12 5 13,-10 2 80,-11-5 103,-1-8-59,5-7-200,11-13 28,8-8-49,8-14-84,6-10-112,9-7-45,12-1 11,9 5 18,0 15-18,20 3 23,-7 17-68,20 9-21,-6 17 32,-6 22-178,-27-15 0,-4 4 204,-6 7 0,-7 2-562,-8 7 0,-9 2 594,1-12 1,-4 0 0,-2 1-534,-6 4 0,-3 0 0,-2-1 552,-2 2 1,-3-1-1,0-2 43,-1-2 1,-1-2-1,1-3 49,2-5 0,1-3 0,0-4 53,-10 2 0,2-8-31,10-10 0,2-8 95,-13-16 253,18-18-381,13-7-57,19-5-33,13 2-11,19 3-17,13 11 699,-4 11-694,-3 15 1,2 6 609,-11 3 0,2 4-655,17 3 1,1 2-484,-7 3 0,-1 3 254,-1 0 1,0 1-225,0-1 0,-1 0-233,-1-2 1,-1-2 285,-11-3 1,1-2-1172,14-3 1,-2-5-434,15-13 1205,-16-1 0,-2-5 665,-8-7 1,-4-6 287,0-4 1,-2-4 185,-2-6 0,-3-3-229,-2-4 1,-4-3 460,-4-5 0,-4-2-177,-4 17 0,-2-1 0,-1 2-112,-1-10 1,-4-2 155,-3 2 1,-3-5 0,-2 5-3,-6-3 1,-4 2-185,1 3 0,-2-2 0,-4 5-66,1 11 1,-3 5-1,-3 3-7,-4 3 0,-2 4 0,-3 3-6,-6 4 1,-3 5 0,-2 4-304,-7 6 1,-3 6 0,-1 3 263,10 2 0,-2 4 0,0 1 0,0 4-363,7-2 1,0 3-1,-1 2 1,1 2-1,-1 0 334,-1 4 0,-1 1 0,0 2 0,1 1 1,1 2-291,0 2 1,0 1 0,0 2 0,2 2 0,2 0 265,0 2 1,2 1-1,1 1 1,2 2-1,2 0-118,4 0 1,1 1 0,2 0-1,3 2 1,2-1 100,-1 10 0,3 1 0,4 1 1,6-2-1,4-3 0,5-1 0,4 0 1,4-2 0,4-5 1,3-1-1,4-2 1,3-2 8,12 8 0,5-3 1,5-5-5,3-4 1,5-5 0,2-4-1,4-5 1,2-3 0,2-4-2,3-4 0,1-3 0,1-3 110,-14-4 1,1-2-1,-1-2 1,1-2-119,0-1 0,1-3 1,0-1-1,-1-2 0,1-2 1,0-1-1,-1-3 1,0-1 117,0-3 0,0-1 0,-1-2 1,-1-2-95,0-1 0,-2-2 0,0-1 1,-1-2 3,-1 0 0,-1-2 1,-1-2-1,-1 0-6,-2-1 1,0-2 0,-2 0 0,-2 1-8,2-3 1,-2 1-1,0-5 24,-3-3 1,0-4 0,-1-1 0,-4 3 115,-5 1 0,-4 2 1,0-3-129,0 0 0,0-3 0,-1-1 0,-6 4 109,-5-2 0,-6 3 0,-3 1-144,-9-16 0,-9 3-65,-8 9 1,-9 6-129,-9 7 0,-4 7 13,8 7 1,-4 7-1896,-8 9 0,-5 5 0,4 2 1983,2 4 1,3 2 0,-12-1 0,7 1 0,10 4 0</inkml:trace>
  <inkml:trace contextRef="#ctx0" brushRef="#br0" timeOffset="2383">11536 4106 16792,'15'-61'1846,"1"1"1,-3 6 0,-3 8-1352,-5 18-640,-5 12 16,-1 18 78,-5 13 90,-6 22-34,2-4 1,-2 3-76,-3 11 0,-1 5-593,4-13 1,1 2 0,-1 1 145,1 3 0,0 0 0,1 0-897,1 0 1,1 1 0,2-1 1324,1 0 0,2-1 1,0-4-1,1-3 1,0-4-1,4 19 1</inkml:trace>
  <inkml:trace contextRef="#ctx0" brushRef="#br0" timeOffset="3599">11799 3936 19193,'0'-45'605,"-3"9"-566,-5 36 23,-8 4-4179,-19 5 4161,6-1 777,-25 8-675,9-5 89,-9 1 34,5-3 173,5-4-139,16-3-163,8-2 56,11 0-146,7 0-212,0 0 3502,2 13-3324,0-3 237,0 25-208,0 3 0,0 18-31,-1-17 0,0 2-220,0-5 1,-1-1 224,0 7 1,-1-3 2,0 10-3148,-1 9 3171,3-33 78,-1 19-17,2-32 253,0 2-62,0-12 678,1-1-494,0-4 3135,4-12-3588,-1 2 23,12-22-46,-7 18 7,16-15-12,-3 16-12,9 1 1,7 7 0,-7 14 0,-2 4 11,-6 20 5,-12 3 1,-2 17-1,-17-14 1,-5-1-6,-7 18-514,-16-4 1,-5-1 513,-3-4-3,1-4 0,-5 0-338,11-15 0,2-3 343,5-3 1,0-1-76,-8-1 1,3-6-802,10-11-4957,1-23 5831,25-3 0,4-3 0,4 14 0</inkml:trace>
  <inkml:trace contextRef="#ctx0" brushRef="#br0" timeOffset="4025">12050 3548 10982,'-35'-33'1390,"0"-1"0,0 1 0,-2 4 0,-1 1 0,0 9-1071,-2 7 1,-2 8-975,-17 6 1,-5 8 1036,13 5 1,-1 5 0,0 3-834,-4 4 0,-1 3 1,1 2 475,14-8 0,0 0 0,1 3 1,0 4 5,1 6 0,0 5 1,1 3-1,3-1 0,3-4-18,0 1 0,4-2 1,-1 8-10,2 0 1,-2 8 0,-1 5-1,1 1 1,4-4 0,3-6-9,2 3 0,5-6 0,1 8-24,4-3 0,0 7 0,1 5 0,2-1 0,1-4 0,4-8-17,2-1 0,3-6 1,6 4-67,2 3 0,5 7 0,3 2 0,3-5 1,2-9-459,7-5 0,5-9 0,4 1 532,-1 0 1,5 2 0,1-3 0,2-6-13,10-6 1,2-8-1,1-3-324,0-4 1,2-3 0,-1-4 321,1-5 1,-1-3 0,-1-4 40,0-5 1,-1-4 0,-3-1 16,-10 2 1,-2 0 0,-1-5 29,8-8 0,-1-5 1,-2-3 41,-12 7 1,-1-3 0,-1-1 0,0-1-38,2-1 0,-1-1 0,-1-1 0,0-2-131,-3 3 0,-1-2 0,0-1 0,-2 0 0,-2 1 117,2-7 0,-3 1 0,-2 0 0,-1-1 19,-1-1 1,-1-2 0,-2 2 0,-2 1 0,0-5 1,-1 3-1,-3 0 182,-2 5 0,-1 2 1,-7-1-19,-8 1 1,-5 0 0,-6 2-92,-5 3 1,-5 2 0,-2 1 111,-7-6 1,-3 1-1,-3 6-271,-7 6 1,-4 5 0,0 5-72,3 7 1,-1 5 0,2 2-55,-10-2 1,-2 4-1797,4 9 1,-2 5-1,5 1 1959,8 1 0,3 1 0,-10 2 0,7 1 0,13 2 0</inkml:trace>
  <inkml:trace contextRef="#ctx0" brushRef="#br0" timeOffset="5148">14383 4317 11726,'0'-7'8162,"0"2"-7535,0 5 353,0 0-908,13-53-77,-10 40-1,11-39 12,-15 52 123,-3 3 67,-7 3 11,-10 5 34,-11 1 39,-8-1 84,-2-6-11,5-9-50,7-10-74,12-15-162,8 0-11,9-18-33,22-6-1708,-5 24 0,2 0 1674,18-15-11,11 16 22,-14 25-6,7 15-28,-5 17 1,-11 22-146,-10-3 156,-19-1 1,-7 3 2,-3-10 1,-5 0 656,-1 0 1,-2 3 0,-2-1-642,-2-5 0,-2-1 1,-1 0 10,-1-1 1,-2-1-1,1-1 21,0-3 0,0-1 0,0-3 47,-10 6 1,2-5 22,7-9 0,2-5 87,-12-2-112,19-15 67,10-20 121,14-2-256,13-12 1392,17 6-1403,20 3 3,-18 17 1,2 2-347,5 3 0,2 2 338,3 3 0,1 3-31,3 4 0,0 2-79,1 3 1,1 2-121,0 2 1,-1 2-194,0 0 0,-1 0 170,-11-3 1,1-1-633,15 2 0,0-2 173,-17-8 1,-1-2 116,14-1 1,1-6 280,-13-6 1,-3-3 195,16-17 202,-17-3 0,-3-4 81,-13 6 0,-3-3 39,7-17 0,-3-4-517,-9 1 1,-5-2 536,-2-5 0,-3-2-58,-3 20 0,-1-1 0,-2 0 33,-1 0 1,-3 1 0,-2 0-407,-3 2 0,-3 1 0,-3 3 365,-3 1 1,-3 3 0,-1 2-53,-9-4 0,-2 5-14,-2 4 1,-7 7 86,2 12 0,-7 5 0,-2 2 0,3 2-703,-3 2 1,1 4 0,-4 1 593,6-2 1,-4 2-1,-2 1 1,2 1-1,4 4-22,3 3 1,3 2 0,3 3 0,0 2-180,3 1 1,1 2 0,1 2 0,3 1 161,-9 15 1,4 2-1,4 1-11,8-9 1,4 0-1,2 5-5,3 8 0,2 6 1,2 1-1,4-3-17,3 2 0,4-3 0,1 4-142,2 1 0,0 4 1,3 1-1,5-5 132,3-9 1,3-3 0,4-1 0,3-3-1,3-1 1,4-1 0,3-3-1,2-1-11,3-3 1,4-2-1,1-2 1,3-3-16,3-1 0,2-4 0,2-1 0,-2-3 21,5 2 0,-1-4 0,5-3 2,3-6 1,4-2 0,1-5 0,-5-3 40,-1-7 0,-5-4 0,3-3 17,2 1 0,3-3 0,0-3 1,-4-3 32,-11-2 1,-2-3 0,-2-3 0,-1 0 11,-2-2 0,0-2 0,-2-1 0,-1-1-27,-2-1 0,-1-1 1,-1-1-1,-2-1-22,-1-1 0,-2-1 0,-1-1 0,-1 0-16,-2-1 1,0-1 0,-2 0 0,-1 0-12,-2 0 0,-1 0 1,-1-1-1,-2 1 3,3-13 0,-4 0 0,-3 1 7,-4 5 0,-4 1 0,-5 3 33,-4 5 0,-4 1 1,-5 3-59,-17-13 0,-8 5-33,8 20 0,-3 2 1,-2 3-55,-5 1 0,-2 3 0,-1 3 179,-2 2 0,-1 3 0,0 2-652,0 3 1,1 2 0,0 4 573,1 5 0,2 4 0,4-2 0,2-1 0,6 1 0,-17 14 0</inkml:trace>
  <inkml:trace contextRef="#ctx0" brushRef="#br0" timeOffset="5577">17752 4171 18377,'11'-59'1589,"0"0"0,-2 8 0,-1 12-1466,-5 26 3,-3 18-75,-5 16-1,-4 24-28,1-11 1,-2 3-634,-4 10 1,0 3 551,-3 9 1,0 0-424,2-10 1,1 3-871,1 2 1,1 5-1,2-3 1352,5-11 0,2-1 0,-1-1 0,-4 18 0,1-4 0,7-20 0,0 0 0</inkml:trace>
  <inkml:trace contextRef="#ctx0" brushRef="#br0" timeOffset="5967">18033 3735 16353,'-17'-39'1166,"0"-1"1,0 0-1,-8-11 1,-3 6-887,3 17 0,-3 7-196,-5 8 0,-2 7-45,-26 8 0,22 13 0,-5 7 0,2 3-952,7 0 0,2 2 0,-2 3 928,-2 3 0,-3 3 1,1 2-1,2 1 0,3 1 1,2 2-1,2 2 1,1 1-346,-1 4 0,2 1 0,1 2 1,2 1 322,2 1 0,1 2 0,3 1 0,1-1 2,3-1 1,2 1 0,3-1-1,2-1 2,4-3 0,3 0 1,3-2-1,3-1-314,5 10 0,5-2 0,5-4 336,5-5 0,5-3 0,3-4 1,4-4 1,3-3 0,4-3-3,-1-10 0,4-2 0,1-2 1,-3-2-16,-1-1 1,-1-1 0,2-4 12,3-4 1,4-4 0,0-1 0,-7-3 16,3-4 1,-1-6 59,-2-4 1,6-6 0,0-3 0,-5 0-301,-2-3 0,-5-2 0,2-3 314,1 0 1,2-3 0,-1-3 0,-5-2-3,-5-4 0,-4-4 0,-2-1 0,-3 3-81,-1 2 0,-2 1 1,-3-3-9,-2-3 1,-2-5 0,-3 0 0,-4 3 56,-6 3 1,-5 2-1,-1 1-92,3 0 1,-1 0-1,-9-2-363,-13 0 0,-10-3 0,-3 3 0,2 7-288,-3 1 1,-7 5 669,6 10 0,-9-3 0,-3 2 0,4 2 0,8 8 0,6 5 0,1 5 0,-19-3 0,-1 1 0</inkml:trace>
  <inkml:trace contextRef="#ctx0" brushRef="#br0" timeOffset="7233">6478 4564 17918,'-48'0'873,"0"0"0,-1 0 1,0 1-1,0 1 1,11 2-586,5 4 178,0 8 273,35 2-1113,23 3-204,7-4 555,19-8 1,6-5-465,-22-1 1,2-3 517,8-2 1,8-1-1,2-2 1,-7 0 1,1-1 1,0-2 11,1-2 1,8-2-1,0-2 1,-8 1 16,4-6 1,-3-1 309,-5 2 0,1-1 1,-7-1 383,-6-2 0,-8-2 181,-3-16-662,-25 11-613,-21 11 1,-8 4-23,-10-1 32,-3 4 1,-2 1 496,-16 2 73,23 3 1,1 0-325,-12-1-186,15 1 1051,24 3-301,8 2-217,6 2-660,17 16 613,9 6-457,-5-4 1,2 3-39,-1 2 0,1 2-513,0 5 0,-1 1 344,-6-5 1,-2 2-1213,4 23 1,-5 1-3231,-5 7 4936,-3-6 0,-3-4 0,-5-17 0,0 0 0</inkml:trace>
  <inkml:trace contextRef="#ctx0" brushRef="#br0" timeOffset="8016">9847 4520 24521,'-60'3'1317,"0"0"1,8 0 0,4 2-952,10 2 0,3 2-611,-13 6 74,18 1 310,33-4-1235,19-6 1038,16-3 1,14-2 37,1-4 0,10-2 0,2 0 0,-4 0-1055,-3 2 1,-3 0 0,7-2 1010,-12 1 0,5 0 0,4-1 0,-1-1 0,-2 1 0,-6 0 34,13-3 0,-6 1 0,1-1-311,-8 2 1,2-1-1,-1 0 1,-2-1 283,6-1 1,-3-1 0,-4-1 517,7-2 0,-7-2 134,6-10-259,-34 2-435,-30 2-845,-20 1 395,-26 3 1385,20 10 0,-2 2-899,-6 0 1,-1 2 448,-3 1 0,0 1-366,-1 0 1,0 0-36,1 1 1,2 0 140,1 0 0,2 0 484,3 0 0,2 0-189,5 0 0,3 0 1,-16 0-337,20 0 61,15 0 35,55 6-159,4 3-66,-1 0 0,4 2 5,-5 1 1,-1 1-31,-8-2 0,0 2-154,12 11 1,-5 4-359,-4 3-753,-10 8 0,-8 5-8497,-22 11 9339,-1 7 1,-10-30 0,7-22-1</inkml:trace>
  <inkml:trace contextRef="#ctx0" brushRef="#br0" timeOffset="8799">12459 4632 22765,'19'23'-1302,"27"-4"1321,7-17 0,7-4-1070,-16 0 0,1 0 1,1 0 1085,3-1 1,0 0 0,0-1-7,1-1 1,-1-1 0,0 0-32,-3 0 0,0 0 0,-2-1 65,13-3 0,-4-1 367,-13 2 1,-4-2 280,8-9-296,-27 0-343,-27-3-366,-24-2 95,-6 4 265,-16 3 1,-3 2 641,0 0-666,6 4 0,-2-1 263,19 6 1,4 1 797,-14-3-968,-7-1 124,35 7-121,11 2-48,39 10 133,5 0 1,0 1 1,3 1 205,0 1 1,1 0-249,4 2 1,3 2-381,2 2 0,0 1 328,1 1 1,-1 2-158,-5 1 1,-2 1-207,-9 1 1,-6 2-452,-9 2 1,-10 3-656,-12 3 1,-8 1-453,-2-5 0,-4 0 1701,-10 6 1,-1-4-1,3-6 1,0 0-1</inkml:trace>
  <inkml:trace contextRef="#ctx0" brushRef="#br0" timeOffset="9492">15820 4462 17848,'3'51'1183,"33"-12"-1108,17-36 1,11-9-1046,-18 3 1,2 0 0,1 0 998,3-3 1,1 0 0,1 0-2,-1-1 0,1 1 0,-1-2 0,-2 1 0,-2-1 0,0-1 9,-6 1 1,-1 0-1,-1-2-1063,16-6 0,-6-1 1157,-20 6 1,-3-1 1429,18-18-1153,-52 0-234,-36-7-71,14 18 1,-4 1-80,-12 0 0,-1 3 74,14 5 1,0 2 183,-9-1 1,0 1-25,-4 0 972,-13 0-1135,29 5 3171,11 3-3310,8 0 21,5 0 1,4 6 496,11 5-451,16 8-7,28 5-10,0-5-499,2-1 0,3 1 484,-19-4 1,1 1-26,16 9 1,-4 4-82,-21-3 0,-8 4-593,-11 4 0,-11 2-2216,-17 4 1,-11 0 2923,-4-2 0,-4-3 0,6-9 0,1-4 0,-12 6 0</inkml:trace>
  <inkml:trace contextRef="#ctx0" brushRef="#br0" timeOffset="13143">20818 8320 8175,'15'-59'3002,"1"0"1,-3 9-1,-2 9-2504,-5 18-100,-3 16-353,-3 11 352,-5 33-128,-3 15-606,2-9 1,1 5 451,-2 5 0,2 2-52,1-12 1,1 3-1,1-2-629,-1 12 1,1 3 604,1-9 0,0 6 0,1 0 1,0-5-784,1 8 1,0 2 772,1-9 0,0 9 0,1 3 0,-1-1 0,1-5-377,0-8 0,0-3 0,1 0 0,-1 1 367,1 9 1,0 2 0,0 1-1,1-1 35,-1-1 1,0 1 0,0-1 0,-1 2-8,0-6 0,-1 0 0,-1 1 0,1 1 0,0 0-298,-1 2 0,1 0 0,0 1 0,-1 1 1,0 2 268,0-4 1,-1 2 0,1 1-1,-1 0 1,0 0 0,0-3-175,-1 5 0,0-1 1,0-2-1,-1 1 1,0 0 169,1 3 1,-1 0-1,-1-1 1,1 0 0,0-2-62,-1 1 1,0-2 0,-1 0-1,1 4 50,0-6 1,-1 5 0,0 2 0,1 0 0,-1-4 0,1-6-17,-1 9 0,0-7 0,0 8-61,2-15 0,-1 7 1,0 4-1,0 2 1,0-2-1,0-3 0,1-6-382,0 5 0,1-5 1,0-2-1,0 4-688,-1 3 0,1 4 1,0 1-1,1-2 1,0-5 1143,1 8 0,0-5 0,1-5 0,-1 1 0,1-8 0,3 2 0</inkml:trace>
  <inkml:trace contextRef="#ctx0" brushRef="#br0" timeOffset="14342">24348 8280 19087,'-12'-55'50,"2"21"157,8 66-5,0 21-2236,2-18 1,-1 3 2148,2 6 0,-1 2-6,2 4 0,-1 2 57,1 4 1,0 0-131,0 2 1,0 1-7,0 2 1,-1 1-322,0-20 1,-1 1 0,0 0 305,0 2 0,-1 0 0,0 1 3,0 1 1,1 2 0,-1-1 7,0 4 0,0 0 0,0 0 7,1 2 1,0 0 0,0 3-423,1-4 0,1 4 0,0-1 1,0-4 417,-1 0 1,0-3 0,1 4 6,0 2 1,1 4-1,-1 0 1,0-3 206,0 0 1,0-4 0,-1 3-170,0-4 0,0 2 1,0 1-1,0 0 1,-1-1 1,1 1 0,0-1 0,-1 1-15,0-1 1,0 1 0,0-1 0,-1-2-31,1 4 1,0-3 0,0 3 15,-1 0 1,1 5 0,-1-1-1,0-4-32,0-2 0,0-4 0,0 3-11,0 0 0,0 4 1,-1 0-1,1-3-46,-1 3 1,0-2 0,0-1 43,0-2 0,1-1 0,-1 0-4,1-4 0,0-1 0,0 0-51,1 17 0,3-1-135,1-6 1,3-1-270,2-3 0,2-2-589,1-3 0,2 1 1046,2 0 0,-2-3 0,4 5 0,-4-8 0</inkml:trace>
  <inkml:trace contextRef="#ctx0" brushRef="#br0" timeOffset="15659">20997 13305 7962,'-50'11'1638,"1"1"1,-1 0-1,-11 2 1,11-2-1477,20-4-212,23-6 207,7 0 745,10 0 604,32-1-991,21-3-854,-12 0 0,2-2 387,-9 1 0,0-2-6,-2 2 1,2-2 0,0 1-11,-2 1 0,-1 0 0,3-1-678,12 0 1,3-1 0,4 0 668,-14 2 1,3-1 0,2 0-1,0 1 1,-2-1-531,12 0 0,-1 0 0,0 0 0,0 0 513,-11 1 1,0 0 0,1 0 0,-2 0-1,-2 0 4,4 1 0,-3-1 0,0 1 0,3 0 7,0-1 1,2 1 0,1 0 0,1 0 0,-1-1-5,0 1 1,-1 0 0,1 0-1,0-1 1,1 1-344,6 0 0,1-1 0,1 0 0,-1 1 0,-3-1 353,4 0 1,-1 0 0,-4 0 0,-6 0 7,8 0 0,-7 0 71,-5-2 1,-4 0 65,7-2 903,-6 0-836,10-4-201,-35 7 1872,18-5-1816,-32 7 3477,0 0-2346,-5 1-268,-2 0-847,-2-1-50,-2 0-56,1-1-179,0 0-213,6 1 381,1-1 22,22-6 0,-8 3 11,24-6-22,-13 4 28,10-2 6,-16 5 218,-3 0-90,-17 4-106,0 0-16,-4 1 27,5-2-22,6-3-1,9-1-27,-1-1-6,-1 1 12,-8 2 34,-2 2-29,-2 0 33,-2 1 23,-3 0 39,4-2-61,0 2 78,15-6-78,-1 2 22,16-5-62,-14 4 28,5-1-22,-15 4 314,2-1-124,-9 3 387,1-5-325,-5 0 84,2-13-145,-2-13-3511,1-5 3410,0-9 28,-1 10-39,0 5-422,-6 7-7660,-10 6 7696,-8 7 0,7 6 0,3 3 0</inkml:trace>
  <inkml:trace contextRef="#ctx0" brushRef="#br0" timeOffset="17559">4881 6647 20106,'-44'-39'739,"0"0"1,-6 4-1,3 10-588,-1 27-294,14 2 0,1 2 211,-2 11-7,-5 11-50,15-1 6,6 32-17,18-7-14,5-11 0,3 0 9,12 18-4,9-17 1,6 0-18,-9-13 1,3-2-760,11 12 0,0-1 774,-14-16 0,-2-1 229,2 4 1,-4-1-185,-6 4 5,-12 10-5,-19-15 24,-14-5 1,-6-2-31,4-4 0,-2-1-458,-16 5 1,-3-1 432,5-4 0,0-2-40,-1-2 1,2-2-45,11 0 0,0-3-1718,-9-5 0,3-4 1799,2-3 0,-4-5 0,31 8 0</inkml:trace>
  <inkml:trace contextRef="#ctx0" brushRef="#br0" timeOffset="18476">5477 1825 14297,'-10'-41'1744,"0"0"1,-1 0 0,-5-14 0,-3 10-1062,-19 13-6023,-4 18 5407,7 15 1274,-16 35-1325,18 18-5,13-21 1,2 4 74,3 16 1,4 7-80,6-8 0,2 5 1,0-3-300,0-9 1,0-1 0,2 5 232,1 0 1,3 5 0,0 3 0,1-3 0,0-7-116,2 13 0,1-1-172,0-7 0,1 7 0,1 1 1,-2-3-720,0 3 1,-2-3 0,0-1 1046,-2-1 1,0-1 0,-1-1-30,-1-5 0,-1-1 1,-5-6 65,-11 2 1,-6-11-798,-15-10-2073,-17-15 1282,19-22-532,11-16 1,3-6 2100,6 5 0,2-3 200,-7-16 0,1-2-200,5 5 0,2 2 0,1 0 0,2 3 0,2 10 0,1 2 706,-5-31 2827,7 24-2580,0-6-371,11 13 230,6 3-269,4 12 1754,24-9-886,-4 7-957,9-4-216,-10 7 1,1 0-901,-7 3 0,2 0 662,10-3 0,-2 1 0,5-2 0,-18 8 0</inkml:trace>
  <inkml:trace contextRef="#ctx0" brushRef="#br0" timeOffset="21276">5853 3333 7279,'-3'-4'919,"1"0"-751,-9-56-107,15 23-14,-6-8 1,3-1-315,17-8 755,8-3-163,-11 27 0,2 1 5,2-1 0,3-1-36,1 0 0,3-1-65,1-1 1,2 0-402,2 0 0,1 1 303,2-1 1,2 1-25,1 0 0,1 2-37,2 0 0,2 0-285,3 0 1,1 0 259,4 1 0,1 0 14,4-1 0,2 1-576,-18 10 0,1 1 0,0 0 561,2-1 1,0 2 0,0 0 29,1 1 1,0 0 0,0 0-214,0 1 1,1 1 0,0 0 265,0 1 0,0 0 0,0 0-567,1 1 1,0 0-1,0 1 589,2 0 1,0 0-1,1 1-13,3 0 0,0 0 1,1 1-297,4 0 1,1 0 0,1 0 211,3 1 0,1-1 1,1 2 29,-14 1 1,1 1 0,0 0 0,0 0-26,2 1 1,-1 0-1,1 1 1,0 0 0,0 0 1,-1 1 0,0 1 0,0 0 58,-1 0 0,0 1 0,-2 0 0,-1 1 97,2-1 0,-3 1 0,2 1-7,13 2 1,2 1 0,-4 1 118,-2 0 1,-1 1 2,-4 0 0,3 1 1,-3 0 118,8 3 1,-2 0-6,-2 2 0,0 1-73,0 0 0,-1 3-229,0 1 0,-1 1-187,-1 4 1,0 1 58,-2 2 1,-1 3 13,-2 2 1,-2 2-62,-3 0 0,-2 3-135,3 7 1,-3 1-46,-13-15 1,-1 1 75,11 18 1,-3-2-102,-6-7 160,-4-3 0,1 1-191,6 8 99,-12-16 1,1 1 75,1-2 1,1 0 86,1-1 0,0-1 71,2 0 1,0 0 28,0-1 0,0 0 950,0-1 1,-1 0-920,-2-1 1,-2 0 118,16 18-23,-11-5-101,-7-7 1756,-7-8-1944,-5-6 1765,-4-5-1675,-2-4 968,0-2-772,-1 0 263,0-1-98,0 1-83,-1-1 164,-1 0 37,-2 0 40,-2 1-101,-2-1-187,1-1 19,-11 0-98,2-2-69,-10 0-134,-2-1-92,-2-2-131,-3-2 0,-1-2 16,-5-2-18,-4-3 66,-7-1-1519,16 2 0,0 1 1668,-13-4 48,16 4 1,1 0 69,1 1 211,1-1 188,12 4-346,10 3 173,4 2-180,2 5 124,2 2-289,4 12-86,6 4-279,8 10-90,18 9-2109,2-7 2388,5-3 304,11-11 2155,2-12-1885,-19-4 0,4-2-171,13-8 0,0-2-434,-16 2 1,-1-1 645,16-8 1,-1-4 161,-22 5 0,-1-2-73,5-3 1,-1-1 12,-5 2 1,-3-1 256,19-17-385,-20 14 3114,-7 4-3329,-16 14-654,-1 3-4108,-2 12 3887,0 2 1,0 0-1,0-4 1</inkml:trace>
  <inkml:trace contextRef="#ctx0" brushRef="#br0" timeOffset="24575">22282 12107 18112,'4'-49'1303,"1"0"0,-2 7 0,0 9-1421,1 17-83,0 16 206,1 20 40,3 24-40,-4-11 1,-1 4-479,1 9 0,-2 2 383,-1 3 1,-1 2-278,-1 2 1,-1-1-4,1-13 0,1 1-1722,-2 15 1,2-1-265,3-23 1,1-1 1737,4 12 0,1-5 1,2-8-1,3-14 1</inkml:trace>
  <inkml:trace contextRef="#ctx0" brushRef="#br0" timeOffset="24949">22564 11997 11474,'-30'-47'1522,"0"0"0,0-1 0,-2-7 0,-2 9-1211,-9 24 0,-2 11-626,7 13 1,-1 6 476,-15 4 0,-2 6-352,15-1 1,1 4 0,0 3 241,-3 4 1,1 3-1,1 2-328,0 5 0,1 1 1,2 3 286,2 2 0,1 2 0,4 2-7,3 0 0,3 2 0,4 1-3,4-1 1,5 0 0,4 1 9,6-1 0,5-1 1,4-1-289,5-1 0,4-1 0,4-2 307,5-2 0,4-1 0,2-3-12,4-1 1,3-4 0,3-1-38,1-3 1,3-2-1,2-3-292,1-1 1,2-2 0,1-3 285,2-2 1,1-3 0,1-2 18,1-2 1,-1-2-1,1-3 19,1-4 0,-1-3 0,-1-3 41,-1-2 0,-2-3 1,2-7 164,-6-4 1,1-6 0,0-3 0,-5 1-36,0-4 1,-3 0 0,-1-5-96,-5 2 1,2-4 0,-4-1 0,-5 0-34,-5-3 0,-6-1 0,-3 0-23,-1-3 1,-4-1 0,-2 0 7,-2-1 1,-3 0 0,-4 1-27,-3 2 0,-3 0 0,-3 2-58,-3 2 0,-4 2 0,-3 3-195,-4 4 1,-4 2 0,-3 3-1283,-6 3 0,-3 4 1,-1 3 1519,1 4 0,-1 2 0,3 2 0,-5 1 0,5 3 0,-13 2 0</inkml:trace>
  <inkml:trace contextRef="#ctx0" brushRef="#br0" timeOffset="26533">5770 5241 14689,'-29'42'625,"16"-14"0,6 4-1287,9 5 1,6 3 971,0 6 0,2 5 0,2-3-426,5 8 1,4 0 225,-1-3 0,2 3 0,4-3-13,0-9 0,2-4 0,3-1-184,4-1 1,1-3 0,4-2 224,2-3 0,2-2 1,3-3-438,2-2 1,2-3-1,2-3 411,2-2 0,1-3 0,1-3-2,2-1 0,1-3 0,0-3-289,1-3 0,1-3 1,-1-3 252,1-1 1,0-2 0,-1-3-14,0-2 1,-2-3 0,0-1-27,-3 0 1,0-2-1,-1-1-17,-3 0 1,-2-1 0,-2 1 3,6-4 1,-1 0 12,-12 3 0,1-1 0,-5 1 77,-6 3 0,-3-1 476,10-6 1,-6-1-152,-7-5 1002,-20 5-1299,-24 0-123,2 11 16,-33-8-33,24 18 6,-31-4-1,8 9 1,13 4 0,-1 0 1347,-26 3-1348,8 3 1,-2 2 19,16-3 0,1-1 37,-18 3 0,1-1-1038,23-3 0,2-3 1180,-5-1 1,3-3 154,0-5-174,-6-4-112,27 1 16,7-1 274,5 5-385,6-3 3430,11-1-3385,20-5-12,22-6-332,-19 8 1,3 0 320,7 0 0,3 1-583,4 0 0,2 2 583,2 1 0,0 3 3,-1 3 0,-3 1-275,-14 2 1,0 4 262,7 8 1,-6 5 14,-3 7 2,-7 11 0,-4 6 9,-15 18-34,-5-14 1,-4 2-334,-5-5 0,-2-1-2048,2 0 1,1 0 1874,3-6 1,0-3 0,3 8-1,1-20 1</inkml:trace>
  <inkml:trace contextRef="#ctx0" brushRef="#br0" timeOffset="28507">22323 10583 21377,'-4'-45'239,"-1"0"0,2 1 0,7 7-205,16 16 0,14-2-6,12 7-17,12 8-6,-19 13 1,1 4-972,16 5 949,-18 5 1,-2 4-12,4 18 19,-19-12 1,-2 1 0,-6 2 0,-7 0 13,-6 2 1,-7 0-1451,-7 1 1,-7-1 1461,-9 1 0,-5-2-1,-7 1 1,-2-2-195,-3-3 1,-1-1 221,3-4 1,2-1 14,6-6 0,4-2 312,-13 4-371,24-10 132,14-5-155,11-1 191,20 5-117,0-2 91,7-1 1,5-1-132,1-2 0,2-1-22,15-2 0,4 0-479,4-2 1,1-2 312,2-1 1,-2-2 22,-14 2 0,-1-1-345,6-3 1,-3-2-1458,-8-4 1,-2-2-129,-1-2 1,-1-3 984,-2-6 0,-4-4-192,-11 0 0,-4-3 1072,-3-4 1,-3-2 590,-3-6 1,-2 0-34,-4 8 0,-3 0 762,-4-2 1,-5-3-1,-2 3-138,-5-3 1,-6 3-229,1 1 1,-3-1-1,-4 4 13,-16-4 0,-6 7-403,11 14 1,-3 4-1,-3 1-273,-4 3 1,-4 3 0,-1 2 132,-5 2 0,-2 3 1,-1 3-107,13 2 0,0 1 1,0 2-1,-1 2-45,1 1 1,-1 1 0,1 2 0,1 2-30,0 3 0,1 1 0,1 2 0,3 0-20,-3 1 1,3 1 0,1 7 15,1 10 0,-1 7 0,4 3 0,6-7-13,3 3 1,6 1 0,3-1 1,-1 8 0,3-1 0,10-7-17,9-5 1,11-2 150,10 11 0,11 5 0,3-6-659,-2-14 1,4-4 0,4 0 557,2 2 1,4 2-1,3-2 1,0-4-26,-1-4 0,1-4 0,1-2 0,0-1-165,3 0 0,1-2 1,0-1-1,1-2 156,-1-1 1,2 0 0,-1-3 0,0-1 2,0-1 1,-1-1 0,0-2-1,0-3 12,-2-1 0,0-2 0,-1-2 0,0-1 12,-3-1 0,0-2 1,-1-2-1,-1-1 33,11-7 0,-3-2 0,-2-4 99,-7 1 0,-2-3 0,-3-3-105,-6 0 1,-2-1 0,-4-3-17,-6-1 0,-2-1 0,-4-2-44,4-21 0,-7-1-68,-8-1 1,-13 0-663,-15 8 1,-13-1 0,-3 5 726,-1 10 0,-4 4 0,1 1 0,3 0 0,0 1 0,1 7 0,-4 10 0,-1 0 0</inkml:trace>
  <inkml:trace contextRef="#ctx0" brushRef="#br0" timeOffset="30108">12622 3386 12332,'-42'-29'1389,"-1"0"0,7 2 0,12-1-1014,33-26-235,15 13 31,16 5 0,10 1-1763,-4 6 0,4 1 1672,1 0 0,4-2 1,2 1-383,-15 8 0,2 1 0,-1 1 1,2-1 358,5-1 0,0 0 1,2 1-1,0-1-300,5-1 1,0 1 0,2 0 0,0 0 270,-9 4 0,2 0 0,-1 0 0,2 1 0,-1 0-16,3 0 0,1 1 1,0 0-1,0 0 0,1 0-194,1 1 0,0 1 1,1 0-1,1 0 1,1 1 189,-2 0 0,1 1 1,2 0-1,0 1 1,0 0-1,0 1-96,0 1 0,0 1 0,0 0 0,0 1 0,0 0 0,0 0 89,-2 0 1,1 0 0,-1 1 0,0 0 0,-1 1 0,0 1-20,-4 1 0,-1 1 0,1 1 0,-2 0 1,-1 0-1,-2 1 13,13 2 1,-3 0 0,-2 1-1,1 1 5,0 1 0,-1 1 0,0 1 0,0 0-6,-1 1 1,0 0-1,1 1 1,-1 1 3,-1 0 1,0 0 0,0 2-1,-1-1 0,-1 2 1,0-1 0,-1 2 0,-1 0 1,-3 0 0,-1 1 0,-1 0 0,-1 1 197,11 5 1,-3 2-1,-2 0-205,-4 0 1,-3 1 0,-3-1 1,4 5 1,-4 2 294,5 10 1,-6 2-271,-20-15 1,-2 1 898,6 11 1,-4 0-830,-4 19 1,-10-7-40,-6-16 2270,-7 3-2023,-1-19 1697,-10 9-1709,-8-8-61,-12 2-28,-15 1-73,19-12 1,0-1-18,-23 5 56,9-9 1,-2-2-60,14-5 1,0-1 14,-16-1 0,1-4-94,12-2 1,3-2 163,2-3 0,3-2 126,-21-20-97,11-4 91,11 0-162,11 9 212,6 3 484,8 16-970,0 1 433,4 10-372,2 8 145,7 10-44,13 9 5,19 6-34,-13-16 1,2-1-371,7-1 1,2-1 384,2-2 0,1-1 8,2-2 0,0-3-163,-1-1 0,-1-2 188,-1-3 0,0-3-11,-2-2 0,0-3 0,-2-2 0,1-2 14,7-5 0,-2-1-16,14-7-4,-19 7 0,-2 1 54,3-3 44,6-5-10,-9 4-29,-8 3 28,-8 3-134,-10 5-335,-9 3-1531,-6 4 1125,-14 1 1,10 1 0,-7 1 0</inkml:trace>
  <inkml:trace contextRef="#ctx0" brushRef="#br0" timeOffset="40725">8496 5278 19038,'-8'-30'454,"5"28"42,6 31 1,5 19-288,-1 0 0,1 3-1672,3 7 0,1 1 1536,-3-16 0,2 0 0,0 1-34,4 1 0,1 1 0,1-1-9,3 0 0,1 0 0,4 0-45,11 6 1,6-1-1,-2-3 19,-11-14 1,-1-2 0,4-1-26,17 9 1,5-1 0,-1-5 53,-12-13 0,0-3 0,2 0-8,11 4 1,4 0 0,0-2-54,-13-6 1,1-1-1,0 0 1,2-2 19,10-1 1,3 0-1,0-2 1,-5-1-19,0 0 1,-3 0 0,3-3 39,0-2 1,4-2 0,0-1 0,-5-2 19,-3-2 0,-3-3 0,2 0-342,-6-1 0,3 0 0,0-2 0,-1-1 334,11-5 0,0-3 0,-1-2-11,-11 2 1,1-3 0,-2 0-1,-1-1 24,2-3 1,-2-1-1,-1 0 60,-3 1 1,-1-1-1,-4 1-9,6-9 0,-6 1-161,-14 10 0,-1 1 205,1-4 1,-3-2 223,1-28-251,-14 22 1204,-15-9-1155,-11 18-60,-13-5-52,-10 6 1897,-8 8-1897,16 13 1,0 4 661,-17 3-700,13 6 0,-1 4-64,8 2 1,0 3 68,-11 5 1,-4 3-11,2-1 1,-2 2 0,3-2 6,2 0 1,2-2-1,-13 7 1,5-3 52,11-10 152,11-5 73,4-3-124,14-9 203,8-10-321,10-7 754,2-4-781,8-1 5,6 4 1,6 0-325,-1 2 1,4 1 310,6-1 1,5-2-1,-2 4-1,-1 1 1,1 3-6,18-2 0,-1 5-9,-22 7 0,-1 4 3,9 2 1,-1 3-1,-12-2 0,0 5-8,19 17 0,-4 7-627,-19-9 0,-2 1 582,12 8 0,-3 3-457,-11-2 1,-5 2-4404,-1 5 1,-3 0 3865,-2-10 1,-1-1 0,-2 2-1,-2-6 1,-6-16 0</inkml:trace>
  <inkml:trace contextRef="#ctx0" brushRef="#br0" timeOffset="44442">22981 8790 21915,'19'-51'622,"-10"10"-504,-34 45-12,-11 1-33,-12 6-12,-10 1-369,26-5 1,0 0 388,0 0 0,1-1 348,-26 4-14,11-6-320,21-2 17,9-2-84,14 0-22,1 0 572,-1 7-488,0 7 5,-2 13 6,-4 10-17,0 9-23,-2 5-42,4-19 1,2 0 3,-3 10 78,1 11 50,3-30 50,1 1 119,0-13 123,2-6-68,0-5-190,2-9-73,2-7-40,4-12-16,4-3 0,2-1-22,5 2-28,-5 11-1,7 1 6,-4 14-22,9 2 22,4 12-5,12 20-34,-13-4-11,7 25-45,-22-11-31,-9-6 0,-6 2-11,-5-4 0,-6-1-686,-7 7 1,-4-3 570,-21 10-79,11-20 1,-2-3-255,6-8 1,-2-1-1158,-12 0 1,0-4-679,-14-2-7422,-3-20 9785,43-2 0,2 0 0,12 9 0</inkml:trace>
  <inkml:trace contextRef="#ctx0" brushRef="#br0" timeOffset="44800">22508 8551 13633,'-13'-42'1463,"0"0"1,1-1-1,1-8 1,-6 10-1044,-13 25 0,-4 11-76,3 7 1,-2 6-71,-12 4 1,-4 6-61,3 6 1,-2 5 0,0 2-565,3 2 0,1 1 0,-1 3 382,5-1 0,-2 3 0,1 1 0,4-1-17,1-1 0,2 0 0,2 6 6,5 1 0,-1 6 1,2 3-1,2 0 1,4-4-30,1 6 1,6-3-1,3 6-10,3-3 0,0 7 0,3 2 0,2-3 1,5-8-263,4-3 0,4-6 1,7-1 262,4-1 0,5 0 0,4-2 0,2-7-19,4-7 1,2-6 0,4-1 3,11 4 0,5-1 1,2-5-300,-12-7 0,2-2 0,0-3 0,1-3 321,1-1 0,1-2 0,1-3 1,2-5 71,2-4 1,3-4 0,2-4 0,-3 0-1,-4 2-397,-9 2 1,-3 0 0,-1 0-1,1-3 364,11-6 1,3-3-1,-3-1 1,-7-1 35,-8-1 1,-5 0-1,-2-3-116,3-2 0,-1-3 0,0-2 59,-5 4 1,2-2-1,-2-2 1,-1-1 7,0-8 1,-2-2 0,-1-1 0,-4 1 9,0-7 0,-5 0 0,-2 1-15,-1 2 0,-4 1 1,-7 1-1,-10 5 0,-7 3 0,-7 2-334,-15 0 0,-8 4 0,-4 1 160,11 8 1,-2 1 0,-2 1 0,-3 1-1012,-1 3 0,-3 1 0,-1 1 0,0 1 0,2 3 1139,-3 0 0,0 3 0,2 2 0,3 0 0,-21-4 0,8 3 1,22 7-1,1-1 0</inkml:trace>
  <inkml:trace contextRef="#ctx0" brushRef="#br0" timeOffset="57266">13907 6034 23527,'62'-14'113,"-1"1"0,1-1 0,-1 1 0,0-1 0,-2 3-250,-11 3 1,-2 1 0,-1 1-826,11-3 1,2 0 778,0 0 0,3 0 1,-6 0 75,-11 3 0,-1-1-18,11-1 1,5-2 0,-8 2-415,7-1 812,3-2-863,-71 15 345,-43 7 142,8-1 0,-6 2 17,9-3 0,-1 0 1,1 0 31,-12 3 1,-3 0 263,-4 1 0,-5 1 1,9-2-369,17-3 0,0-1 317,-8 3 1,-5-1 0,9-1 212,-3 0 877,-1-1-1132,21-4-207,15-3-89,12 0-185,19-4 133,22-5 13,-6 1 0,4 0-314,12-3 1,3-1 261,-12 4 1,2-1 0,-1 0 18,12-2 0,0 1 19,-10 1 0,1 1 1,-2 0 101,10-1 1,-3 1 613,-8 1 0,-4 0-610,5 1 151,-81 16 21,-5 0 1,-8 1-687,6-1 1,-4 2 0,-2 0 720,-7 1 1,-3 1-1,-2 2 38,4-2 1,-2 1 0,-1 0 0,1 1 52,2-1 1,0 0 0,0 0 0,1 0-67,3-1 0,1 0 0,1 0 1,3-1-194,-5 2 1,2-1 0,7-2 165,6-1 1,5-2 954,-3 2-709,31-9-33,35-14-176,1 1 1,4-1-18,15-6 1,5-2 161,-11 5 1,3-1-1,0-1-206,4 1 1,1-1 0,1 0 4,1 1 0,0 0 0,-1 1-7,-1 1 0,0 1 0,-3 0-66,7 0 0,-2 1 23,11 0 0,-5 1-116,-3 3 88,6-1 73,-63 14-234,-44 7 214,6-2 1,-7 2 0,0 0 362,-8 2 1,-2 0-365,6-1 0,-3 0 0,-2 1-294,8-2 0,-1 1 0,-1 0 0,3-1 284,-6 2 0,2-1 0,-2 0-8,2 0 1,-3 2-1,0-2 1,7 0-94,-11 2 1,9-3 125,-6 1-249,51-14-82,43-16 123,0 2 0,6-2-252,-5 2 0,3 0 0,1-1 433,8-2 0,3 0 1,0 0-218,-11 4 0,1 0 0,1-1 0,-1 2 209,2-1 0,-1 0 0,1 1 0,-1 0-1,14-4 0,-1 1 0,-1 1-2,-5 1 0,-1 1 1,-3 1 58,13-3 0,-7 1 716,-16 5 1,-6 0-387,-6 2 168,-48 14-378,-7 0 1,-7 2-14,-14 6 0,-5 1-63,11-3 1,-2 2 0,-1 0-691,-4 3 0,-1 1 0,2 0-3699,-9 3 0,3 1 4337,5-1 0,7-2 0,12-6 0,13-6 0</inkml:trace>
  <inkml:trace contextRef="#ctx0" brushRef="#br0" timeOffset="65391">13781 6748 14572,'0'-4'6139,"0"0"-5367,0 4 439,-4-66-791,-10 38-306,3-12 1,-4 4-8,-14 21 100,-21 6-62,17 12 1,-1 3-364,-2 1 0,0 2 276,-8 5 1,2 4-1614,5 6 1,5 3 1554,-10 11 0,22-9 0,6 2-74,12 13 63,17 12-3,2-29 0,5-2-246,9 1 0,4-3 265,8-1 1,3-1-12,5-1 1,0-3-1,-10-3 0,1-1-14,10 5 1,-2 0 270,-3 5-245,5 10 3009,-46-11-2975,-54 14-35,7-14-416,1-4 1,-7 2 0,1-2 413,-3 1 0,-1-2 2,4 0 1,-4 0 0,2 0-157,-8 0 0,3-1 114,6-3 1,2-1-122,10-3 1,2-2-1787,-11 2-7887,23-5 9226,12-4 1,9 0-1,0-1 1</inkml:trace>
  <inkml:trace contextRef="#ctx0" brushRef="#br0" timeOffset="67499">14214 7233 10792,'-4'11'5378,"1"-2"-2100,3-9-427,0 0-2370,19-36-33,0 1-255,0-1 0,0-3-439,-1 3 0,-2-1 349,2-5 1,0-2-34,-1-5 0,-1-1-9,-1-4 1,-1 0-486,-1-2 0,-2 0 466,-2 3 0,-1 1 17,-2 6 0,-1 2-1329,-2 5 1,-1 4 1359,-2-6-18,-3 11-88,-2 27 488,-4 11-472,-7 18-12,-11 26 81,8-16 1,0 5-64,-4 6 0,1 2 951,0 7 1,2 1-961,2 1 0,4 0-3,4-2 1,5-1-1,6-5 1,5-2-140,5-6 0,5-5 139,5-6 1,4-5-7,4-6 1,2-6 3,2-3 0,1-6 13,2-5 1,0-4 13,3-4 1,-1-4-3,3-6 0,0-4-287,1-5 0,0-2 318,-2-1 0,-1-2 2,-6 1 0,-3 1 34,-7 5 1,-4 1 746,2-10-731,-12 15 1128,-14 14-1222,-10 16 315,-14 12-304,-10 14-11,-1 8 768,7 3-779,15-2 5,29-3-6,3-18 0,16-13 1,4-4 10,5-9-196,2-3 1,2-3 218,16-17 8,-24 7 0,-1-2 6,-5-2 0,-4-2 31,12-25 17,-16-2-34,-13 2-23,-15 2-10,-11 4 5,-13 6 22,-9 9-39,-7 9 1,-2 9-1,0 10-34,4 10-16,5 7-213,11 16-257,13-2 71,12 1-200,11-8-3860,32 3-4772,14-9 9270,-18-6 0,0-3 0,9-1 0,-18-6 0</inkml:trace>
  <inkml:trace contextRef="#ctx0" brushRef="#br0" timeOffset="67966">15518 6721 23539,'-24'-55'689,"6"10"-521,-10 80-39,10 0-51,0 13-33,7 3 11,17 6-11,12-12-17,6-7 56,17-15 0,2-15 6,18-5-158,-28-7 0,1-4 149,6-6 0,-1-3-8,12-8 11,-1-7 269,-28 8-129,-10 10-140,0-2-73,-13 15-11,-12 24 0,1 3 6,-6 35 5,12-14-5,14 8 242,4-25-237,24-5 34,10-16-20,7-14 0,5-8 53,-4-7 1,0-5-92,-12 5 1,0-3 0,-4-1 57,2-6 0,-6-5-1530,-4-10 0,-7-1 1597,-3-3-20,-6 5 1,-5-3-12,-12 15 0,-6 2-59,-6-2 1,-4 3-60,-4 3 1,-5 5-191,-6 7 1,-1 7-1035,0 9 1,1 4 1260,1 1 0,4 1 0,-10 7 0,17-4 0</inkml:trace>
  <inkml:trace contextRef="#ctx0" brushRef="#br0" timeOffset="68859">21103 9285 11518,'-45'12'327,"-1"-1"1,0 1 0,-3 0 0,3 0 1151,6-1 0,8-1-589,20-2-49,30-4-600,15-6 0,9-4-371,2 0 1,5-2-1,3-1 200,-1 0 0,3-2 0,2 0 0,2 0-207,-2 0 0,3 0 0,0-1 0,1 0 0,-3 0 160,-5 2 1,-2 0-1,0 0 1,2 0-1,4-1 16,-6 2 1,5-2 0,2 1 0,1-1 0,1 0 0,-1 0 0,-2 1 0,-3 0-76,2 0 0,-3 0 0,-1 1 0,0-1 1,1 1-1,4-1 55,-4 0 1,4 0-1,1-1 1,2 1 0,-1-1-1,0 1 1,-3-1 0,-2 2 21,13-4 0,-3 1 1,-1 0-1,-2 0 1,-2 0 16,7-2 1,-2 1 0,-1 0 0,-4 0-299,7-2 1,-3-1 0,-6 2 278,2-1 0,-5 0 366,-4 0 1,-7 2-585,-10 4 1302,1-1-2910,-45 19 1570,-9 1 217,-23 11 0,22-11 0,-1 1 0</inkml:trace>
  <inkml:trace contextRef="#ctx0" brushRef="#br0" timeOffset="78741">6838 11395 18162,'-15'-59'1035,"1"0"0,-1 1 0,1 2 1,-1 2-1,-1 14-688,-11 14-313,-10 28-20,16 18 0,2 12-1899,0 14 0,2 9 0,2-1 1883,2-11 0,3-1 0,0 2-4,-2 15 1,1 4-1,3 3-215,5-7 1,4 2-1,1 2 1,0-2 196,1-3 0,0-2 0,1 2 1,0 4-158,-1-7 1,1 4 0,-1 1 0,1 2-1,1-2 1,-1-1-191,1 4 0,1 0 0,0-2 1,0 0-1,-1 1-277,0 0 1,0 0-1,0 0 1,-1-1 0,-1 1-177,1-3 1,-1 1 0,-1-1-1,0 0 1,-1-1-236,-1-3 0,-1 1 1,-1-2-1,-2 0 1,0-1 680,-3 8 1,-1-2 0,-1-1 0,-4-3 1395,-4 6 0,-4-4 0,-4-7 1281,-12 3 0,-6-18-1467,-2-29 0,0-19-498,13-9 0,2-9 0,2-6 127,-1-11 0,3-6 0,2-3-337,7 8 1,2-2 0,2-1 0,2-1 59,2-2 1,1-2-1,2 1 1,3 0-80,1 1 0,3 0 0,2 1 0,1 1-49,2 4 0,1 0 0,2 1 0,2 2 201,5-10 0,3 2 1,3 2-257,1 4 1,3 1 0,1 2 1,3 1 1,2 2 0,2 0-4,2 0 0,3 0 0,0 1 5,3-2 1,1 0 0,2 1-6,0-1 0,2 1 0,0 0-2,0 0 0,1 1 1,-1 1 4,-1 2 1,-1 1 0,0 1 1,-4 4 1,-1 0 0,-2 1 75,11-8 1,-5 3-65,-10 8 0,-4 3 1363,5-7-1139,-21 18 1735,-19 21-1831,-17 17 124,-18 22 589,15-17 0,-1 2-788,0 2 0,1-1-51,3-2 1,4-1 507,-6 15-532,16-14 50,10-16 268,9-8 142,4-11-58,6-8 1,5-12 95,0-9 5,0-7-112,-3-4-94,-3-2-74,-3 1-11,-3 5 550,-3 12-527,-5 12-174,-3 10-90,-3 10 29,2 7 38,1 12-33,2 13-5,2 14 5,1 9-11,0 3 11,4-6-6,4-11 23,4-16 28,5-14 22,7-19-39,-5-7 22,-1-11 1,-1-6-340,9-19 387,-9 10 0,-1-2 8,-8 6 1,-2 0 2,-2 1 1,-3-1 2,-2 3 0,-2 0 128,1-23 152,-8 6-280,-2 21 107,-4 4-46,2 17-100,2 2 367,0 3-480,4 3 7,-1 4 44,4 12-22,7 13 5,11 16 0,-5-21 1,3 1-12,4 1 0,3-2 11,3-1 1,2-2-1,4-3 1,1-2-1,-1-3 1,1-2-4,-4-2 1,-2 0-93,16 7-61,-21 2-118,-22 9-493,-29 14-769,2-13 1,-6 0-1089,-7 4 1,-4-1 2629,2-2 0,3-3 0,-3 1 0,25-20 0</inkml:trace>
  <inkml:trace contextRef="#ctx0" brushRef="#br0" timeOffset="79141">8400 11893 22834,'0'4'2879,"0"-1"-2330,0-3-90,-5-66-84,1 22-189,-1-10 1,-1-13 0,1 8-642,1 17 1,0 0 485,-1-14 1,-1-7 0,2 4 4,1 7 1,1 2 24,-2-11 1,1 1 47,0 11 1,-1 3-1,0 12 0,-1 4 48,-5-5-118,0 19-89,1 30 50,4 4-3076,0 45 3081,4-15-5,2 2 0,2 5-276,3-3 0,3 1 233,-1-8 0,2 2 1,2 2-224,7 8 1,4 3 0,0-5-51,0 3 0,5-2-1120,5-2 0,6 2 1,-5-10-344,-9-17 1,-1-4 1778,18 15 0,-4-5 0,-17-18 0,-3-4 0</inkml:trace>
  <inkml:trace contextRef="#ctx0" brushRef="#br0" timeOffset="79325">8290 11767 22515,'-50'-1'1379,"-1"0"1,11 0 0,8-5-1224,18-13-139,22-2-17,28-20 0,-10 18 0,7-1-1621,4-3 1,6-1-1,0 0 683,-2 3 1,0 0 0,0 1-1182,1-1 0,1 1 0,-1 2 1837,11-7 0,-7 5 1,-9 5-1,-2 1 0</inkml:trace>
  <inkml:trace contextRef="#ctx0" brushRef="#br0" timeOffset="79841">8936 11654 24872,'-19'-12'-6430,"10"5"5015,18 10 0,0 1 0,-3-1 0</inkml:trace>
  <inkml:trace contextRef="#ctx0" brushRef="#br0" timeOffset="80608">9325 11426 20856,'0'-5'3759,"0"0"-3743,0 5 7,9-4-6,9 25-6,11 6-166,-12 0 1,-2 4 170,0 0 1,-1 1-6,-3-1 1,-2 0 33,4 23 27,-8-14 208,-3-16 320,-2-14-141,0-15-223,0-12-108,-1-7 304,1-39-203,2 7-245,1 14 0,2-1 61,2 7 0,1 2-12,9-18-11,0 19 1,3 1-12,12-4-1630,-8 12 0,2 4 1608,23 2-91,0 14 63,2 19-51,-2 14 17,-25-8 1,-1 2-35,10 17-120,-12-8 1,-2 1-161,3 7-16,8 14-11,-12-26 155,-4-14 577,-3-10-284,-4-8 3350,2-6-3182,11-27 74,-6 7-57,12-25-152,-16 31 22,1 1-83,-8 19-51,-1 0-11,1 5 45,2 2 11,8 3-6,10 1 12,6-2 5,7-3 17,3-9-5,-8 0 94,7-22 34,-18 1 51,3-18-6,-20 14 0,-4-2-17,-8-17-89,-5-6 5,-3 28 95,-1 9-72,-3 5-51,-6 2-56,-5 11 1,-1 15-7,-2 13-33,6 16 0,11 10-73,15 7-223,10-28 1,5-1 6,5 0 1,4-1-485,5-2 0,3-3-941,4-2 0,2-3-3019,3-5 0,1-3 4761,-4-3 0,-2-2 0,10-2 0,-19-4 0</inkml:trace>
  <inkml:trace contextRef="#ctx0" brushRef="#br0" timeOffset="81150">10866 11244 22576,'15'-44'1122,"1"1"0,0 1 0,-7 14-864,-12 26-230,-3 7-22,-9 9 16,-7 11-22,-5 7 0,-2 6-6,-3 9 6,10-14 12,-13 11 66,9-22 124,-6-2 16,6-16-44,7-17-12,6-17-5,7-9-6,5-6-50,10 5-51,7 6-11,15 10-39,-7 11 0,19 9 0,-6 16 0,15 7-8,-23-4 0,0 1 2,8 4 0,0 0 18,15 8-18,-15-11 0,-1-2-3397,11-5 3409,10-7-1135,-22-15 1,-2-3 1139,11-10-204,-12-3 0,-4-6 207,-10 6 0,-3-4 17,3-11 0,-2-5-3,-3-6 0,-3-3-215,-6 15 0,0-2 0,-1 1 204,-1-2 0,-1 0 0,-1 0-2,-1 1 0,-1 0 0,-1 2 752,-2-15 0,-3 4-708,-1 8 0,-2 5 2557,-12-15-2515,2 25-95,5 17-12,7 12 728,-1 18-722,2 21-9,3-6 1,2 4 188,-1 10 1,2 4-226,4 7 0,2 2-43,1-16 1,0 0-1,3 2-295,5 10 1,2 1-1,1-3 52,1 2 1,2-2-303,1-7 0,3 1 0,1-7-1257,2-10 0,2-5 1890,9 4 0,-1-4 0,6 0 0,-9-15 0</inkml:trace>
  <inkml:trace contextRef="#ctx0" brushRef="#br0" timeOffset="81350">11263 10830 20470,'-10'0'4587,"2"1"-4222,8-1 251,0 0-616,-21-35-241,73 3-331,-32 3 1,2 1-438,21 8 1,8 4 1008,7-3 0,-4 3 0,-15 4 0,18-5 0</inkml:trace>
  <inkml:trace contextRef="#ctx0" brushRef="#br0" timeOffset="81767">12309 10434 25163,'18'-43'-204,"3"19"0,8 4-258,26-1 0,9 6-1003,-21 4 1,0 0 0,-1 2-368,18-1 1,-3 2 352,-16 3 1,-3 4 1588,24 15 1,-44-8-1,-1 9 1</inkml:trace>
  <inkml:trace contextRef="#ctx0" brushRef="#br0" timeOffset="81926">12503 10661 21282,'-41'21'1310,"1"0"1,3-2 0,9-5-1177,22-11-60,19-14-131,22-9-1362,0 0 1,3 0 1275,-4 1 0,4 0-434,9-5 0,6-2 1,-4 2 133,-9 4 1,2-2-871,1 0 1,6-3 0,0-1 0,-7 3-836,-3 2 1,-2 1 2147,5-3 0,2-3 0,-10 8 0,-14 6 0,-4 3 0</inkml:trace>
  <inkml:trace contextRef="#ctx0" brushRef="#br0" timeOffset="82641">13471 9929 18964,'-2'-3'6502,"0"1"-5432,2 2-1070,-23 2 11,16 10-22,-20 36 11,24 7-244,1-12 1,0 0 243,1 15 17,3-16 0,0-3-23,0-2-5,1-4 0,1-3 28,0-13 72,0 2 74,0-20-46,3-13-38,4-14 458,0-1-459,0-4 1,1-2 44,8-20-367,-6 15 0,2-1 294,-1 8 0,0 2-16,19-23-34,-7 17-6,10 8-66,3 15 16,-1 5 5,3 14-5,-13 14 600,-4 14-812,-2 8-867,-8-6 1,1 0-938,12 15 982,-10-18 1,3-4-749,15-6 937,5-17 822,2-17 639,-1-14 684,-5-16 274,-9-8-157,-7-5-129,-9 5-162,-4 10-387,-5 16-441,-3 13-242,-1 8-28,-1 9 22,-1 8 6,0 13-28,1 9-22,7 3 38,5-3 1,10-5-11,10-7 33,8-8 51,7-9-6,3-12 0,0-11 78,-6-11-33,-11 1 425,3-23-89,-20 11-62,3-20-123,-15 11-78,-6 3-68,-3 8-50,-1 8-73,2 13-167,4 6-444,1 7-637,4 2-1049,9 9-2800,8 10 4266,2 6 0,-6-7 0,-8-6 0</inkml:trace>
  <inkml:trace contextRef="#ctx0" brushRef="#br0" timeOffset="83199">14954 10174 27260,'24'-53'109,"1"1"0,-5 7 0,0-2 1,-2 4-77,-4 1 1,0 0-724,0-2 1,1-2-1,0-1 710,-1 2 1,-1-1 0,-1 1 5,1-2 0,0 1 0,-2 0-8,0 2 1,-1 1 0,-1 2 6,1-12 1,-2 3 24,-3 10 0,-3 4 732,-5-13-737,-4 20 374,-4 15-441,-3 11 44,-7 17-6,-10 19-22,11-5 1,0 7-46,2 11 0,1 8 0,3-1 37,5-9 1,2-2 0,2 3-6,1 15 1,3 3-1,6-6-15,13 0 1,8-6 16,5-7 1,4-5-331,2-7 1,2-6 337,1-7 1,0-5-138,-1-6 0,1-5 154,-2-8 1,0-5-1,0-6 1,-1-5-510,0-7 1,-2-6 497,1-8 0,-3-5 12,-10 8 1,-2-1-1,-1-3 4,0-4 0,-1-3 0,-1 2 0,-4 7 0,-1 0 0,0-1 30,2-14 0,-1-2 0,-3 5-1,-3 7 0,-3 2-3,1-14 1,-5 4 1011,-12 6-1051,-9 21 647,-1 17-647,-3 19 0,-5 22 0,12-4 0,0 5-318,-2 13 1,2 5 264,5-9 1,0 2 0,1 1-159,1 7 1,1 3 0,1-1-63,1 4 1,1 0 0,4-1-204,2-1 0,2 0 0,4-2-387,2-5 0,3-2 1,3-2-2045,13 13 0,4-5 2815,-2-12 1,-1-6 0,11 6 0,-18-23 0</inkml:trace>
  <inkml:trace contextRef="#ctx0" brushRef="#br0" timeOffset="83484">13595 10982 21388,'-48'19'439,"0"0"1,0 0 0,-22 9 0,30-12-204,41-16 32,52-24-188,-17 9 1,5-2-1,4-2-1158,-1 2 1,4-3 0,3 0 0,0 1 0,-3 0 1095,-1 1 0,-2 0 1,1 1-1,3-2-2,-1 2 1,4-1 0,1-1 0,1 0 0,-1 1 0,-3 2-278,9-3 0,-3 2 0,-1 0 0,0 0 258,1 0 0,-1 0 0,1 0 1,4 0-72,-9 3 0,3-1 0,1 1 1,1 0-1,-1 0 0,-4 2-374,12-3 0,-2 2 0,-2 0 1,1 0 164,0 0 0,2-1 0,-2 1 0,-2 2-935,9-1 1,-3 1 0,-11 4-6596,1 5 7813,-11 7 0,-31 0 0,-14 2 0</inkml:trace>
  <inkml:trace contextRef="#ctx0" brushRef="#br0" timeOffset="83741">13560 11285 11013,'-47'20'1120,"0"0"0,-1 0 0,-9 4 0,12-6 2151,27-11-2846,52-26-234,21-5-110,-19 6 0,7-1-110,-4 3 1,6-2-1,2-1 1,0 1 110,-1 1 1,-1 1 0,3-1-1,4-2-16,-5 3 1,4-1-1,3-1 1,2-1-1,0 1 1,-1 0-1,-3 2-8,9-4 0,-1 2 1,-2 1-1,1-1 0,2 0-109,-4 1 0,1 0 0,2-1 0,-2 1 0,-2 0 1,-4 2 86,3-1 0,-5 1 1,-1 1-1,0-1 15,1-1 1,0 0 0,0-1 0,-3 1 17,3-1 0,-3 1 1,-1 0-65,11-5 1,-2 2 8,0 0 0,-7 3-65,-19 7 1066,-6 2-3553,-30 7 2538,-11 3 0,1 0 0,4 0 0</inkml:trace>
  <inkml:trace contextRef="#ctx0" brushRef="#br0" timeOffset="110500">24736 8074 10819,'-41'-27'80,"0"-1"1,0 1 0,-10-2 0,-3 2-1,0 5-106,5 9 0,1 4 0,-4 0-1443,1 0 1,-4 0 0,-1 1 0,-1 0 1401,7 2 1,-1 0 0,-1 1 0,-1 0 0,-1 0 4,-4 1 1,-1 1-1,0-1 1,-1 2-1,-1 0-39,8 0 1,-1 1 0,1 0 0,-2 1 0,-1 0 0,-1 1 90,-4 1 0,-2 1 1,-2 1-1,0 0 1,0 0-1,3 1 0,2-1-118,-4 0 1,4 0 0,1 0 0,-1 1 0,-5 1 146,13 0 1,-3 0-1,-2 0 1,-1 1 0,0 1-1,1-1 1,3 1 0,2 0 51,-9 1 1,3 1 0,1 0-1,1 1 1,-4 1 26,2-1 0,-3 2 0,0 0 0,-1 0 0,0 1 0,2 1-168,2 0 0,0 0 1,1 1-1,0 1 1,0 0-1,2 1 186,1 0 0,1 1 0,1 1 0,0 0 0,2 0 0,-1 2 60,-5 3 0,1 1 0,0 1 0,2 1 1,1 1-113,4 0 1,1 0 0,1 1 0,2 1 0,1 1-29,-5 5 0,2 2 0,2 0 0,4 2-32,5-3 0,2 2 1,3 1-1,3 0-14,-1 11 1,4 2 0,7 0 173,7-2 0,7 1 0,5 0-153,8-1 1,6 0-1,5-3 0,7 1 0,7-2 1,4-2-14,-5-12 1,4-2-1,2-1 1,1-1 72,6-1 1,3-1 0,1-1 0,2-3-31,-7-4 0,1-1 1,2-2-1,0 0 1,1-1-72,4-1 0,1 0 0,1-1 1,0-1-1,1-1 96,-6-3 0,1 0 1,0-1-1,1 0 0,0-2 1,1 1-59,2-2 1,1 0 0,1 0 0,-1-2 0,2 0 0,-1-1 45,4-1 0,0 0 0,0-2 0,1 0 0,0-1 1,1-1-79,-8 0 0,1 0 0,0-1 0,0-1 0,0 0 0,0-1 0,1 0 53,0 0 1,1-2-1,0 0 1,1 0 0,-1-1-1,0-1 1,0 1-32,0-2 0,0 1 0,0-1 0,0 0 1,1-1-1,0-1 0,1-1 11,-1-1 1,1 0 0,2-2 0,0 0 0,-1-1 0,-1 0 0,-2 1 0,-3 1-1,1-1 0,-3 2 1,-2-1-1,0 0 0,0-1 1,3-2 10,2-1 1,2-2 0,3-2 0,-2 0 0,0 0-1,-4 0 1,-5 0 40,8-6 1,-5 0 0,-3-1 0,1-2 23,-3 3 0,1-1 0,-1-2 0,-1-1 0,-3-1 234,3-6 0,-3-2 1,-3 0-1,-5-3-210,-6 2 0,-4-1 1,-4-1-1,-5-2-14,-6 1 0,-4-1 0,-5 0 0,-6-1-105,-5 0 0,-6-1 0,-4 1 1,-5 2-14,-7-3 1,-4 2-1,-6 1 1,-3 2-19,2 7 1,-4 1 0,-3 2 0,-2 2-1,-3 1-31,4 4 0,-3 1 0,-1 1 1,-2 2-1,-3 1 0,-4 2-291,8 4 0,-4 2 0,-3 0 1,-2 2-1,-1 0 0,0 1 0,1 1 1,1 0-1,3 0 363,1 1 0,0 1 0,2 0 0,0 1 0,1 1 0,0 0 0,1 0 0,-1 0 0,-4 1 0,-2-1 0,0 1 0,2 0 0,2 2 0,4 0 0,5 1 0,-8 2 0,0 0 0,0 0 0</inkml:trace>
  <inkml:trace contextRef="#ctx0" brushRef="#br0" timeOffset="112526">12782 5452 26706,'-4'-1'-947,"1"1"2611,3 0 3238,80-28-5903,-36 5 0,4-6 1234,-5 7 0,6-3 1,2-1-1,0-2-655,1-4 1,1-2 0,0-1 0,2-1 538,-5 3 0,2 0 0,0 0 0,1-1 0,1-1-186,-5 4 1,0-1-1,2 0 1,-1 0 0,1-1-1,1 1 181,-5 2 0,1 0 1,0 0-1,0 0 0,1 0 1,0-1-1,0 1-187,2-1 0,0 0 1,1 0-1,0 0 1,0 0-1,0 0 0,1 1 158,-1-1 0,1 1 0,0-1 0,1 1 0,-1 0 1,0 1-1,0 1-129,-3 1 0,1 0 0,-1 1 0,0 0 0,0 1 1,-1 0-1,0 1 6,2-1 1,0 0-1,-1 0 1,-1 2-1,-1 0 1,-3 2 14,6-3 0,-2 1 1,-2 2-1,-1 0-99,8-5 1,-3 1 0,-9 3 439,4-2-2080,-9 5-3233,-55 40 5022,-9 9 1,3-4-1,8-8 1</inkml:trace>
  <inkml:trace contextRef="#ctx0" brushRef="#br0" timeOffset="113215">20648 11576 14442,'-52'2'792,"-1"1"0,1 0 1,-15 1-1,9-2 439,16-5-211,26-9-1094,13-1 144,22-11 0,13-3 58,5-1 1,8-1-1201,4-2 1,6-4-1,0 2 1089,-8 6 0,-1 1 1,8-2 61,-8 4 1,8-3-1,3-1 1,0 0 0,-2 2-1,-5 2-406,-1 1 1,-4 2 0,0 1-1,6-4 370,-2 2 0,4-2 0,4-2 0,2 0 0,1-1 0,-1 1 1,-2 2-207,-3 2 0,0 0 0,-1 1 0,0 0 0,0 0 1,1 0-1,0 0 196,1-1 0,0 0 0,1 0 0,0 0 0,0 0 0,-1 0 0,1 1-178,-3 0 0,0 1 0,-1 0 0,1 0 1,0 0-1,-1 0 0,2 0 160,1 0 1,2 0 0,0 0 0,-1 0 0,0 1 0,-3 1 0,-2 0-16,12-3 0,-5 1 0,0 1 0,3-1 2,-9 3 0,4-1 1,0 0-1,1 0 0,-3 1 1,-4 1-20,5-1 1,-4 1 0,-2 1 0,-1 1-37,5-3 0,-3 2 0,-4 1 518,1 0 1,-6 0-2424,13-5 893,-44 13 1047,-12 2 0,-5 4 1,-3 0-1</inkml:trace>
  <inkml:trace contextRef="#ctx0" brushRef="#br0" timeOffset="114616">17361 5754 18711,'36'-24'88,"1"1"0,8 1 0,5 2-77,-5 10 0,5 4 0,4-1-1084,-7 0 0,5 0 0,1 0 0,0 0 0,-2 0 1087,0 0 0,-3 0 0,1 1 0,1-1-6,6 0 1,2-1-1,-1 1 1,-5 0 336,-2 0 1,-4 0 0,-4 1-156,0-1 1,-4 0 156,21-4 391,-52 3-923,-68 13 106,5 0 1,-7 2-490,8 0 1,-4 2 0,-2 0 567,9-1 0,-2 1 0,-1 0 0,-1 1 23,-2 0 1,0 0 0,-1 1 0,-3 1 63,2-1 0,-4 2 1,-1-1-1,2 1 1,4-2-39,5 1 0,4-2 0,1 1 0,-2 0-16,-5 1 1,-3 1-1,3-1 1,9-1 1055,6 1 0,8-2-1184,-5 5 709,31-8-227,36-5-273,2-7 1,7-2-37,19-4 1,7-3-682,-10 1 1,3-2 0,2-1 641,-8 3 0,1 0 0,0-1 1,1-1 0,3 0 1,0 0-1,1 0 1,-1 0 13,-1 0 1,0 0 0,-1 1-1,-1-1 7,-5 1 1,0 1 0,-2-1 0,-1 0 44,5-1 1,-3 0 0,-3 0 925,3-4 1,-6 1-787,0-10-230,-47 7-229,-38 10 78,4 8 1,-6 3-775,-11 6 0,-4 3 616,16-1 0,-1 1 0,0 2-454,-3 2 0,1 2 1,0 1 863,-2 3 0,-1 2 0,6-2 0,4-3 0,3 1 0,6-1 0,0 0 0</inkml:trace>
  <inkml:trace contextRef="#ctx0" brushRef="#br0" timeOffset="115267">20374 13560 12102,'-46'-17'1605,"-1"1"1,5 4 0,17-4-1072,52-18 1,21-3-395,-20 15 0,5 1-1054,6-3 0,8-4 0,3-1 1,0 3 1044,-3 3 1,-1 2 0,3 1 0,2-2-344,-5 2 0,2 0 0,2-1 0,1 0 0,1-1 0,1 1 307,-3 1 0,0 0 0,0 0 0,2 0 1,2 0-1,2-1 0,3-1-62,-6 3 1,2 0 0,4-1 0,1-1 0,2 0 0,0 0-1,0 0 1,-1 1 0,-2 0 0,-2 1 0,-4 1-13,10-3 1,-5 2-1,-1 0 1,-2 0 0,1 1-1,2 0 1,2-2-126,-7 3 0,2 0 0,2-1 1,1 0-1,0 0 0,0 0 0,-1 1 1,-2 0-1,-2 1 0,-4 2 137,9-3 1,-4 2 0,-3 1-1,-1 0 1,1 0 0,0-1-30,9-2 1,0 0 0,0 0 0,0-1 0,2 0 15,-7 2 1,3-1-1,0-1 1,-1 1-1,-1 0 1,-2 0-15,1-1 1,-1 1 0,-2-1 0,-2 1-1,-2 0-10,14-7 1,-3 0-1,-6 0 245,3-5 0,-9-1-2176,-20 6 0,-6-1 1935,-5-12 0,-14 15 0,-3 11 0</inkml:trace>
  <inkml:trace contextRef="#ctx0" brushRef="#br0" timeOffset="115774">16771 5311 17561,'46'-34'126,"-1"0"0,1 0 1,-1-1-1,0 1 0,1 0 1,-1-1-1,0 2 1,2-1-1,1 0 0,0-1 1,0 1-1,-2 2 1,-2 1-1,-3 3-720,13-9 1,-5 6 0,-1 0 0,4-3 729,-5 4 1,4-2 0,1-1-1,0 0 1,-2 1 0,-3 2 14,4-2 1,-3 2 0,0 1 0,1-2-105,-2 2 1,1-1 0,0-1 0,1 1-1,-2 1-11,8-6 1,0 1-1,-2 1 1,-3 2-26,1-1 1,-2 2 0,0 0-66,7-4 1,0 1 0,-5 4-450,-8 6 0,-3 2-785,11-5 0,-3 5 1355,-9 7 1,-21 11-1,-14 3 1</inkml:trace>
  <inkml:trace contextRef="#ctx0" brushRef="#br0" timeOffset="116291">20419 5954 21327,'-37'-43'-149,"1"-1"0,-1 1 0,4 3 0,1 1 0,7 5 174,-1-11 1068,12 15-1002,8 16 112,5 14 297,9 40-269,3 5-385,-3-14 1,1 1 215,9 8 0,2-1 193,18 11-115,-8-16 1,4-3-95,0-11 0,3-6 180,8-5 1,4-7-836,9-8 1,5-7 714,-13-2 1,3-2 0,0-3-564,-6 0 0,0-1 1,2-2-1,0 0 501,5-4 0,0-1 0,2 0 0,-1-2-348,-8 5 0,0-1 0,1 0 0,-1 0 0,1-1 330,0-1 1,0 0 0,0-1 0,0 0 0,-1 0-11,0 0 0,0 0 1,-1-1-1,1 0 0,-2 0-187,0 1 1,1 0 0,-2 0 0,0 0 0,-3 2 164,1-1 0,-3 2 0,0 0 1,3 0-73,8-5 1,3 0-1,-1 1 1,-4 3 56,8-4 1,-1 3 238,-7 3 1,1 1-1,-5 3-423,-8 5 1,-6 6-1980,6 15-79,-24 10 2250,-20 23 1,0-20-1,-3 2 1</inkml:trace>
  <inkml:trace contextRef="#ctx0" brushRef="#br0" timeOffset="121267">11044 9487 15414,'-56'-10'8,"-1"-1"1,1 0 0,0 0-1,-1 1 1,1-1 0,0 0-1,-8-1 1,3 0 0,1 1 0,0 2-1,0 1-564,-2 3 1,0 2 0,1 2 0,0 0 0,1 2 398,8 1 0,2 1 0,1 1 0,-1 0 1,-3 1-122,-1 0 0,-2 0 0,-1 1 1,-1 1-1,0 0 0,0 1 84,-3 1 1,1 1 0,-1 1 0,-1 0 0,-1 2 0,-3 0 40,12-1 1,-3 1 0,-1 1 0,-1 1-1,-1 0 1,1 1 0,1-1 0,2-1-1,2 0 130,-9 3 1,2-1 0,3 0 0,-1 0-1,-1 1 1,-4 2-44,13-4 0,-3 2 1,-1 0-1,-2 1 1,0 0-1,0 0 1,0 1-1,2 0 1,2-1-1,2 0 84,-5 3 1,3-1-1,2 0 1,1 0-1,0 1 1,-2 1-1,-1 0 11,-2 2 0,-2 0 1,-1 0-1,0 2 1,0-1-1,0 1 1,0 1-1,1-1-5,2 1 0,1-1 0,0 0 0,1 1 0,-1 0 0,1 1 0,-1 2 0,0 0-11,1 1 1,0 1 0,-2 2-1,1 1 1,0 0 0,1-1-1,1 1 1,2-2 0,3-1-11,-8 4 1,4-2 0,1-1 0,2 0-1,-2 4 1,-2 3-3,10-6 1,-3 4 0,-1 2-1,-1 1 1,0 2 0,0 0 0,3-2-1,1-1 1,4-2 0,4-3-5,-12 13 0,8-6 0,1 1 1,-4 6-1,8-10 1,-2 3 0,-1 3 0,-2 2 0,1 0 0,2-1 0,2-1 0,4-3-1,-2 5 1,4-3 0,2 0 0,1 1 0,0 4-21,-1 3 1,0 4-1,0 2 1,2 1 0,1-1-1,3-2 27,2-1 1,3 0-1,1-1 1,3 0 0,2 1 115,3 2 0,1 2 0,3 1 0,5-2 1,6-3-71,6-3 0,6-1 1,4-2-1,3-2 1,1-2 49,5 6 1,3-4 0,4-2 0,5 0-60,-1-8 0,4 1 0,4 0 0,2-2 0,0-3 1,-1-2-2,3-2 0,-1-4 0,1-1 1,2-2-1,2-1-19,-8-3 1,3-1 0,1-1-1,1 0 1,-1-1 0,-1-2-1,-3-1-7,5 0 1,-3-1 0,0-2-1,0-2 1,4 0 4,-7-2 0,3-1 0,1-1 1,0 0-1,1-1 0,0-2 1,-2-1-72,5-1 1,-1-2-1,-1-1 1,1-2-1,1 0 1,3-1 107,-6 0 1,2-1 0,2 0-1,0-1 1,2-1 0,-1-1 0,1-1-1,-1-1-35,-5 1 0,1-2 0,-1 0 0,0-1 0,1-1 0,1 0 0,0-2 0,1-1 0,1 0 15,-7 1 0,2-1 1,1-2-1,1 0 1,1-1-1,0-1 1,0 1-1,-1-1 1,-1 1-1,-1-1 1,-2 2-1,-1 0-25,2-1 1,-1 1 0,-3 1 0,-1 0 0,0-1 0,0 0 0,1 0 0,2-1 0,2-2 2,-4 1 0,3-1 1,1 0-1,1-2 1,1 0-1,0 0 1,0-1-1,0 1 1,-2 0-1,-1 0 1,-3 1-1,-2 1 8,7-4 1,-4 1-1,-1 1 1,-2 0-1,-1 0 1,1-1 0,1 0-1,2-2 3,-5 3 0,2-1 0,0 0 1,1-1-1,0-1 0,0 0 0,0 0 1,0 0-1,-2 0 0,0 0 18,2-1 0,-1-1 0,0 1 0,-1-1 0,0 0 0,0 0 0,-1-1 0,0-1 0,-1-1 34,1-1 0,1-2 0,-1-1 0,0 0 0,-1-1 0,-1 1 1,-1-1-1,-1 0 0,-3 2-5,2-5 1,-2 1 0,-1 0 0,-2 1 0,-1-1 0,-1 0 0,-1 0-31,3-4 1,0 1 0,-1 0 0,-2-1 0,-5 0 0,-5 0 153,1-14 1,-7-1-1,-7 0 1,-10 0-153,-9 12 1,-7 0 0,-6 0 0,-1 2 0,2 0-11,1-3 0,1 1 0,-3 2 0,-8-1-72,-4 6 1,-7-2 0,-5 0 0,-2 3 0,-2 3-1,0 5-47,-6 3 0,-1 5 0,-2 5 0,-3 0 0,-3 1-16,14 3 1,-3 1 0,-1 0 0,-2 0 0,-1 2 0,-1 0 0,0 1 0,-1 2-104,2 1 1,-1 1-1,0 1 1,-1 1-1,-1 1 1,-1 1-1,0 0 1,-1 2-1,0 0 204,4 2 0,-2 1 0,-1 0 0,-2 2 0,1 0 0,0 1 0,0 0 0,2 0 0,2 0 0,2 0 0,4-1 0,-15 0 0,4-1 0,4 1 0,1 0 0,0 1 0,0 1 0,1 3 0,0 0 0,1 1 0,-1-1 0,0 0 0,0 0 0</inkml:trace>
  <inkml:trace contextRef="#ctx0" brushRef="#br0" timeOffset="122640">13508 10769 9170,'-61'12'403,"-1"1"0,1 0 1,2 1-1,-3 1 1,2 1-1,6-3 778,-7 3 0,4 0-1189,10-3 1,-1 2 0,11-4 1466,10 0-1300,52-13 1,16-3-125,-11 1 0,6-2-220,4-2 1,10-1 0,4-2-1,2-1 1,-4 1 125,4-1 0,-2 0 0,1 0 0,5-2 29,-6 2 1,5-1 0,1-1 0,1 0 0,0 1 0,-1-1 3,-5 2 1,-1 0 0,0 0 0,0 0 0,0 0 0,0-1 10,1 1 1,-1-1 0,1 1 0,0-1 0,-1 0 0,1 0-187,-3 0 0,1 0 0,0 0 0,-1 0 0,0-1 1,-1 1 193,8-4 1,-1 1 0,0 0 0,-1-1 0,-1 1-221,-3 0 1,-1 0 0,-1 0 0,-1 1 0,0-1 193,6-2 0,-1 1 0,-1-1 0,-2 2 118,8-3 1,-2 2-1,-4 0-364,10-1 1,-8 2-43,-18 5 1,-9 4 316,-16 8-831,-62 23 328,-3 0 0,-9 4 415,19-9 1,-4 1 0,-1 2 0,-2 0 9,2-1 0,-3 1 0,0 1 1,-1-1-1,2 0 66,-5 2 1,1-1-1,-1 0 1,-5 3 119,9-5 1,-4 2 0,-3 2 0,-2-1 0,1 1 0,1-1-1,4-2-145,-7 4 1,3-3-1,2 1 1,-2 0 0,-4 2 180,12-5 0,-3 1 0,-1 0 0,-2 2 0,1-1 0,0 0 0,2 0 0,1-2-69,-4 4 1,0-1 0,2-1 0,1 0 0,1 0 0,0 0 110,-5 3 1,0-1 0,2 0-1,0-1 1,2 0-42,-4 2 1,1 0 0,2-2-1,4-1-95,2 0 1,3-3 0,3 0-61,-9 4 0,11-4 1225,23-6-511,32-6-474,17-13 1,11-7-143,-3 2 0,5-2 0,1-1-57,-2 0 1,2-2 0,2-1 0,1 0 1,8-3 0,1-1 1,2 0-1,2-1-14,-8 3 1,1-1 0,1 0 0,0-1 0,2 1-8,-8 2 0,1-1 1,1 1-1,0-1 1,1 0-1,-1 1-9,2-1 0,1-1 0,0 1 0,1 0 0,-1 0 1,0 0-8,0 0 1,0 0-1,1 1 1,-1-1-1,0 0 1,0 1-115,-1 0 1,-1 1 0,0-1 0,0 1 0,0 0 0,-1 0 90,6-2 1,1 0 0,-1 1 0,-1 0 0,-1 1-66,-6 1 0,-1 1 1,0-1-1,-2 2 1,0-1-167,5-1 0,0 1 0,-2 0 0,-8 2-113,9-3 0,-16 5 1111,-28 8-986,-50 15 1,-34 9 142,31-8 1,-5 1 0,-1 1 0,-2 1 55,2 0 1,-2 0-1,-1 0 1,-1 1 0,-1 1 38,4-2 1,-1 1 0,-1 0 0,-1 0 0,1 1-1,-2 0 15,-2 2 1,-2-1 0,1 2 0,-2-1 0,1 1 0,0 0 13,7-3 1,-1 1-1,0 0 1,0 0 0,0 0-1,1 0 1,-1 0-138,1 0 0,-1 1 0,1-1 1,-1 1-1,1 0 0,0-1 1,1 1 174,-8 2 0,1 1 0,-1-1 0,2 0 0,-1 0 0,2 0-150,3-1 0,0 0 0,1-1 1,0 1-1,2-1 0,0-1 162,-6 3 0,2 0 1,0-1-1,2 0 0,3-2 129,2 0 1,2-1 0,2 0 0,-1 0-81,-15 6 0,-1 0 0,11-3-60,15-7 0,5-2 711,-8 5 0,16-7-426,50-17-207,10-7 1,9-3 240,0-1 1,4-2-1,3-2-328,-2 2 1,4-3 0,0 1-1,-1 0 95,-4 2 1,-2 0 0,1 0 0,4-1-119,-7 2 0,2 0 1,2-1-1,2 0 1,0 0-1,1-1-177,-1 1 1,0 1 0,2-2 0,1 1 0,-1 0-1,2-1 1,-1 1 168,-4 1 0,-1 0 0,1 0 0,0 0 0,1 0 1,0 0-1,1 0 0,1-1-156,-1 0 1,2 1 0,2-2 0,-1 1 0,1 0 0,0 0-1,-1 0 1,-1 0 0,-1 1 151,8-2 0,-2 0 0,-1 0 0,0 1 0,0 0 0,-1 0 0,1 0-81,-2 1 1,0-1-1,0 1 1,0 1-1,-1-1 1,0 0-1,0 1 62,-4 1 1,0 0 0,0 0-1,0 0 1,-1 1 0,-1-1-1,0 1-33,2 0 1,0-1 0,-1 1 0,0 0 0,-2 0 0,-2 1-202,13-4 1,-1 1 0,-4 1 0,-3 0 240,-1 0 0,-4 1 0,-5 1 0,-6 3 0,-7 1 0,-9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16:51:21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4231 2520 26353,'-8'-41'280,"0"0"0,1 2 0,0 16-523,0 37 665,-3 27-2481,3-6 0,-1 5 1966,-2 11 1,0 3 36,3-13 0,-1 1 1,1 0-103,1 3 1,-1 0 0,1 0-370,1 1 0,1 0 0,0-1-988,2 0 0,0-1 1,3-1-2556,3 16 0,3-3 4003,1-12 1,1-5 0,6 6 0,-5-27 0</inkml:trace>
  <inkml:trace contextRef="#ctx0" brushRef="#br0" timeOffset="343">4517 2348 9648,'-23'-45'1443,"0"1"0,0-1 1,0 0-1,-8-7 0,-2 3 1,-4 7-1058,1 13 0,-2 5 1,-3 6-841,-3 6 1,-1 6-1,-2 4 715,-2 6 0,-1 6 1,0 4-69,-3 6 1,1 5 0,3 1-98,9-3 0,1 2 0,2 6-239,-2 7 1,0 8 0,2 4-1,5 5 188,9-1 0,4 5 0,2 3 0,1-1 1,-1-2-332,0-9 1,-1-2 0,0 0 0,2 1 0,2 1 310,2 9 1,2 3 0,2 1 0,3-3 0,6-6-33,8 5 1,5-6 0,6-3-433,5-2 1,4-3-1,5-1 387,-2-8 1,3 1 0,4-4 0,2-4-97,4-5 0,3-4 1,2-4-1,0-4 88,5-3 0,1-6 0,1-2 1,0-4 23,1-3 1,1-2 0,0-4-1,-1-2 21,0-3 0,0-3 1,-2-2-1,-1-3 38,-2-2 1,-2-2 0,-1-2 0,-3-2-38,-3-1 1,-2-3-1,-2-1 1,-4-2 98,-2-1 1,-3-2-1,-2-1 1,-3-2-30,-3-1 0,-2-2 0,-3-1 0,-2-1 78,-1 0 1,-3-2 0,-2 0 0,-2 1-98,-1-2 1,-3 0 0,-1 1 0,-2 2-14,1-3 0,-2 3 1,-6-1 36,-10-8 1,-8-1 0,-5 11 165,-15 9 0,-9 10-240,1 2 0,-5 3 0,0 7-28,12 12 0,0 5 0,-2 6-914,-5 5 0,-5 7 0,2 2 0,6-1 955,-9 10 0,4 0 0,11-6 0,-1 0 0,8-1 0,-3 10 0</inkml:trace>
  <inkml:trace contextRef="#ctx0" brushRef="#br0" timeOffset="1100">7581 2682 20733,'-3'-4'1843,"1"1"-1759,2 3 34,9-4-73,5 15 11,5 2 84,-5 18 39,-16 5-67,-21 4-17,-24 3-251,17-22 0,-3-3 304,-3-2 1,0-2 30,3-4 0,1-5 163,-22-10-90,14-21-90,14-25-496,18 17 1,2-3 403,5-3 0,2-1 0,4 2 1,2 1-29,3 5 0,2 3-9,16-14 429,6 18-462,7 15-17,7 22 22,5 19 15,-29-3 0,-3 5-402,-3 8 1,-6 4 364,-9 8 0,-9 4-331,-4-14 1,-4 0-1,-4 1 335,-7 5 0,-4 0 0,-2 0-412,4-9 0,-2-1 1,-1 1-1,-1-2 429,0 1 0,-2 0 0,0-2 1,1 0 11,-9 7 1,1-2 0,0-4-639,6-6 0,1-4 0,2-3 709,-5-1 0,2-8 64,-11-15 256,22-25-351,30-29-56,8 13 294,9 11 0,5 2-308,0 11 0,3 3-9,12-5 1,4 2-28,8 2 0,2 2 50,-15 5 1,2 0-1,0 1-232,3-1 1,2 0-1,0 0-263,3-1 1,0 1-1,1-1-413,2-1 1,0 0 0,0 0-882,0-3 0,0 0 1,-2 0 238,-11 3 1,-2-1-1,-1-1 1550,20-9 0,-8 2 0,-15 3 0,-3-1 0</inkml:trace>
  <inkml:trace contextRef="#ctx0" brushRef="#br0" timeOffset="1400">7956 2358 8634,'-48'-20'1605,"0"-1"1,0 0 0,0 0-1,-3-1 1,1 2 0,-2 3-1272,5 6 1,-3 2-1,0 3 1,2 2-923,-8 5 1,2 4-1,-2 3 669,5 0 0,-2 2 1,-1 3-1,0 5-37,4 5 1,-1 5 0,0 3 0,1 0 0,5 0-273,1-2 0,4-1 0,1 1 0,0 6 245,-3 6 1,-2 6 0,2 2 0,3 2 0,6-2-171,6 0 0,5 0 1,4 2-1,0 2 145,1-1 0,1 3 0,1 1 1,3 1-1,4-1-25,3-1 1,2 1-1,4 0 1,4 0 0,4 0-84,7 3 1,6 1 0,5-1-1,2-2 1,3-5 42,-2-10 0,4-2 0,1-3 1,2-2-1,1-2 36,10 8 1,2-3-1,1-3 1,1-9-11,7-5 0,1-10 1,4-6-15,-14-7 1,2-3-1,2-5 1,-1-1-1,-2 0 58,5-3 0,-3-1 1,1-3-1,4-5-111,-11 4 0,3-3 0,1-2 0,2-2 0,-3-1 0,-2 0 0,-4-1 199,1-5 0,-4-1 1,-2-1-1,-2-1 0,-1 0-26,8-8 1,-2-1 0,-2-1 0,-6-2 48,-9 0 0,-4-1 0,-3-1 0,-3 1-19,0-8 1,-5 0-1,0-2-56,-1 6 1,-1-3 0,-1-1 0,-2 0-48,-4-5 1,-3-2 0,-2 2 0,-1 4 35,1 3 1,-1 3 0,-6 1-12,-9-7 0,-6 0 0,-6 13 210,-14 16 1,-6 11-601,8 5 0,-3 2 0,-1 6 379,-4 9 0,-1 6 0,4 0 0,3-3 0,5 3 0,6 7 0,0-1 0</inkml:trace>
  <inkml:trace contextRef="#ctx0" brushRef="#br0" timeOffset="2092">11691 2692 21926,'0'-3'1031,"0"0"-829,0 3-186,34-4 57,-24 12 157,21 1 33,-46 17 28,-37 11-210,21-22 1,-3-2-459,-11 2 0,-1-3 424,14-6 1,1-3 61,-4-3 1,1-5-2,-9-13 48,-2-21-83,27 2 0,7-4-26,5 3 1,4 1-23,1-3 1,4 2 19,7 7 0,4 3-17,14-8-11,15 3-6,-11 22 0,3 8-14,-2 8 0,1 6-234,0-1 0,-1 6 245,1 15 1,-5 7-4,-10 1 1,-7 4 5,-6 4 0,-6 4 1,-5 0-969,-6-2 0,-5-1 0,-3 0 957,-1 1 0,-2 0 0,-6-1 0,0-10 0,-5 1 0,-1-2 0,0-1-295,-6 6 0,0-2 0,-2 0 304,6-5 1,-3 1 0,0-1 0,1-3-80,-7 6 0,0-4 0,-1-5 163,4-8 1,0-5-1,3-3-48,3-3 0,2-9 131,-2-20 0,8-9-148,14-9-20,11-1 1,8-2 2124,25-14-2145,-5 22 1,7 1 266,2 10 1,6 2 0,0 3-286,1 2 0,0 2 1,1 2-258,1 0 1,1 1 0,1 2 159,5 1 0,1 1 0,2 1-465,7-1 0,1 0 1,1-1-426,-13 2 1,0-1 0,0 0-1,2-1-186,6 0 0,2-1 1,-1 0-1,-2-2 1203,8-3 0,-2-1 0,-7 1 0,-2 1 0,-6 1 0,-10-2 0,-1 1 0</inkml:trace>
  <inkml:trace contextRef="#ctx0" brushRef="#br0" timeOffset="2425">12043 2313 15606,'-54'-28'1065,"0"0"1,0 0 0,0 0 0,6 8 0,1 1 0,0 2 0,-3 1-898,-10-1 0,-2 1 0,-1 3 0,3 6-1268,7 6 1,1 4 0,2 3 0,1 1 1160,-4 0 0,1 2 0,-1 7 24,10 4 1,-3 5 0,0 3 0,2 3 0,3-1-339,3 3 0,4 1 1,0 3-1,0 2 287,-3 5 1,-3 4 0,1 2 0,3 0 0,4-2 17,3-3 0,4-2 0,3 1 0,4 7-66,5 2 0,2 7 0,3 3 0,3 1 0,3-3 0,3-6-6,4-2 1,5-4-1,3-2 1,4 5-6,2 0 1,5 6 0,3 2 0,2-2 0,1-5-1,0-8-20,13 3 1,1-10 0,10-5-52,-9-12 1,7-1-1,4-3 1,1-2-1,-1-3 1,-5-3-5,4-4 0,-3-5 0,0-2 0,2 0 44,-3 2 1,1 0 0,1-1 0,-1-1 0,-1-4 1,10-6 1,0-3-1,-3-4 1,-3-1 84,3-5 1,-4-2 0,1-9-28,-14 3 1,1-6-1,1-5 1,-2-1-1,-2 0 1,-4 2 55,2-4 0,-4 0 1,-3 0-1,-1-6-32,-5 6 1,0-4 0,-1-3 0,-1 1 0,-5 2 0,-4 5-157,-3-8 0,-6 4 1,-6-2 163,-3-1 0,-3-5 1,-4 1-1,-4 7-16,-4 5 1,-4 5 0,-4 0-92,-2 0 0,-5-3 0,-2 3 0,-1 7 52,-1 6 0,-1 6 1,-7 6-284,-3 7 1,-8 4 0,-3 5 0,1 3-1,5 3 302,5 4 0,4 5 0,0 1 0,-2-2 0,-6-4 0,-3-2 0,3 1 0,7 4 0,-1 14 0,1 0 0</inkml:trace>
  <inkml:trace contextRef="#ctx0" brushRef="#br0" timeOffset="2800">16713 2584 20492,'2'-57'894,"0"1"1,1 8-1,2 5 381,5-2-1264,-1 24 399,-2 25-427,2 27 6,-4 0 0,-1 4-439,1 14 0,-3 5 431,-2-11 0,-2 2 1,-1 1-61,-2 3 1,-2 2 0,0-1-590,-3 3 1,-1-1-1,0 0-906,-1 0 0,-1 0 1,1-2 1213,2-6 0,0-2 1,1-4-1,0 3 1,2-6-1,-1 4 1</inkml:trace>
  <inkml:trace contextRef="#ctx0" brushRef="#br0" timeOffset="3142">17153 2272 12361,'-24'-53'886,"0"-1"0,1 1 0,-4 5 0,-3 2 0,-3 3-539,-6 2 1,-3 4 0,-2 4-231,9 9 1,-1 3-1,-5 6 28,-9 5 1,-7 5 0,-1 4 0,3 4-55,-2 6 1,2 6-1,-3 3-283,10-3 0,-4 2 1,0 1-1,0 3 0,4 2 216,-6 10 0,4 3 0,1 4 0,2 3-161,9-6 1,0 3-1,2 1 1,1 2-1,1 2 140,0 3 0,2 2 1,1 1-1,2 2 1,1 0-11,2 3 0,1 2 1,2 0-1,3 2 0,2-1-64,2 0 1,2 1 0,3 0 0,2-1 0,4 0 65,4-3 1,2-1-1,3 0 1,4-1-1,4-3-98,6 8 0,5-2 0,5-4 1,5-3 99,5-6 0,5-3 0,4-5 0,3-3 3,5-5 0,3-4 0,3-3 0,2-5 0,-9-4 0,1-3 0,1-3 0,1-2 0,0-1-42,4-3 1,0-3 0,0-1 0,1-3-1,-1-1 53,-9 0 0,1-2 1,0-1-1,0-1 0,-1-2 1,0-1 13,-1-1 0,1-3 0,-1 0 0,0-1 1,-2-1-1,-3 1 7,12-6 0,-3 1 0,-1-2 1,0-5 39,-10 2 1,1-4-1,0-2 1,-1-1-1,-3 0 1,-4 1-37,3-5 1,-5 1-1,-2-1 1,1-4-51,2-3 0,1-3 1,0-3-1,-2 1 1,-7 0 24,-2-3 0,-5 0 0,-5 0 1,-5 0-28,-5 1 1,-3-2-1,-7 2 1,-6 2-29,-7 2 1,-7 2 0,-6 2-1,-6 4-185,-1 9 1,-6 3 0,-3 3-1,-5 3 1,-1 2 228,-5 3 0,-6 4 0,-2 3 0,-1 1 0,3 1 0,5 1 0,0-2 0,5 2 0,0 1 0,0 2 0,-5 5 0,1 0 0,-1 1 0,1-1 0</inkml:trace>
  <inkml:trace contextRef="#ctx0" brushRef="#br0" timeOffset="4934">3684 4860 21550,'11'-57'671,"0"1"0,1-1 0,-2 8 0,0 2 0,-4 9-457,-7 2-126,-2 28-100,0 24 35,-1 13 0,-1 6-26,1 3 0,-2 3-934,-4 15 1,-3 4 936,-2 0 0,-2-1-6,2-9 1,-1 0-16,0-6 0,-1 2 0,-1-2-35,-7 14 0,-2-1 11,-1-6 0,-2 1 1,0-3 55,-7 4 0,-2-5 31,-3-4 0,-1-12-2324,-18-21 2349,17-20-563,15-13 0,4-6 686,-3-19-150,10 11 1,3 0 166,2-15 642,7 17-810,6 14 2526,11 27-2554,15 15-575,-5-1 0,3 3 569,6 4 1,2 1 5,5 3 1,3-2-277,4-2 1,2-2 267,4-5 0,3-4 2,2-4 1,2-5 13,-1-5 1,-2-6 8,-3-4 0,-3-5 39,-5-4 1,-5-3 18,-7-3 1,-3-3-3,-7 1 0,-3-2 45,2-24-78,-12 5-113,-15 8-436,-7 15-1368,-6 18 2513,1 14-647,-1 16 0,11-12 0,1 2 0</inkml:trace>
  <inkml:trace contextRef="#ctx0" brushRef="#br0" timeOffset="5641">3626 6445 23394,'-22'-40'746,"1"1"1,0 1 0,-2 10-539,-4 21-136,-11 11-27,-6 12 22,-2 14-369,-3 9 321,26-17 1,0 2 5,1 1 1,1 0-9,-9 15 69,0 15-91,20-25 44,0 9-17,13-21 40,4-10 28,6-5 235,2-10-308,-2 2 35,7-11-29,-10 9 5,2-3 11,-8 7 11,-3 2 62,-1 1-101,-3-2 1,1-1-12,-3 0 5,2-2 34,-1 1-27,-1 0 10,-3-2 6,-2 0-50,-1 0 44,-2 0 17,-1 1-28,0 2 1,-1 3-7,2 4 1,-15 18-17,8 4 11,-9 20 5,11 2 1,9 7-1708,7-18 1,4 0 1706,4 16-11,2-14 1,4 0-309,18 15 305,-9-20 1,3 1 8,3-2 0,1 0-9,1-1 1,0-2 2,-5-8 1,-1 1-1,2 8 1,-4 0-7,-10 11 46,-18 19-17,-14-34 0,-7-3-275,1-4 0,-4-1 258,-11 2 0,-6-1 0,2-1 483,-10 0 1,-1 0-495,12-4 0,-1 1 0,-1-3-542,-3-1 0,-1-3 1,5-3 547,2-7 0,2-1 0,-2 5 0,5-2 0,4-12 0</inkml:trace>
  <inkml:trace contextRef="#ctx0" brushRef="#br0" timeOffset="6575">4516 845 27337,'0'-7'5430,"0"2"-5539,0 5 19,0 0 15,-16-28-1253,12 31 1469,-10 34-260,14-6 0,4 5-1111,-2 22 1,1 1 928,1-21 0,0-1-625,-1 10 0,1 1-3990,0-2 1,0-2 1311,-1-6 1,0-2 3627,0 6 1,0-6-1,-1-17 1,-1-2 0</inkml:trace>
  <inkml:trace contextRef="#ctx0" brushRef="#br0" timeOffset="6951">4525 1145 11144,'6'-47'2987,"0"0"0,-1-3 1,-3 6-1801,-6 11-369,-3-2-330,-3 23-360,4 8-32,-1 3-35,-7 21-44,5-6 22,-15 31 12,6-3-40,0 1 8,3-11 1,-1-1 30,-6 6 1,-4 8 290,-1-17 51,10-17-184,-3 0 111,3-14-28,-1-14-162,0-9-51,8-9 1,4-3-1,5-20-36,5 15 0,3 2-345,20-13 325,-1 16 3,-2 16 1,2 3-9,11 1-73,21-3 62,-19 15-29,-5 11 1,0 4-62,3 4-1014,3 12 1,0 5-8734,-2 17 8576,-15-20 1,-3-2-1,-3 6 1,-13-23-1</inkml:trace>
  <inkml:trace contextRef="#ctx0" brushRef="#br0" timeOffset="7550">5368 708 27007,'-3'-47'675,"0"0"0,0 0 1,-2-15-1,2 6-1068,1 1 366,-2 20-341,2 19 47,0 13-103,6 35 215,0-4-236,2 8 0,0 3 15,1-4 1,-1 0 286,1 1 0,0 2-4,3 22 0,-1 0-310,-4-28 0,0 0 207,1 12 1,0 5 0,-1-5-113,-2-10 0,-1-2 5,1 11 0,0-4 137,-2-7-313,-10-30 348,-2-30 189,-7-30 40,8 18 0,2-5-275,3 1 0,1-4 0,0 0 341,1 5 0,1 0 1,0 0-52,1-1 1,1 0 0,1 2 35,0-4 0,2 3 202,3-3 0,1 2-183,-1 11 1,1 1-150,3-11 0,2 3 29,13-8-44,13 13-57,13 9-30,-19 17 0,2 4-367,4 3 1,1 5-222,-1 5 0,0 5-1130,-4 8 1,-2 3-3209,11 22 5315,-27-15 0,-3-2 0,-5-5 0,-2 0 0</inkml:trace>
  <inkml:trace contextRef="#ctx0" brushRef="#br0" timeOffset="7708">5396 851 20627,'-3'0'3842,"1"0"-2397,2 0-1383,65-63-2089,-17 37 2014,-15 2 0,4-4 0,0 6-727,0 12 1,-1 5 840,3 1 1,-3 1 0,5 1 0,-9 4 0</inkml:trace>
  <inkml:trace contextRef="#ctx0" brushRef="#br0" timeOffset="9034">22490 9131 13968,'12'-59'330,"-1"0"1,-4 12-1,0-2 1,-4 1 268,-4 0 1,-4 1-1,1 2-266,1-12 1,-3 2 1228,-7-5 0,-2 8-1075,-1 20 594,-5 18-1030,3 39-23,1 15 33,5 4 1,2 5-64,1 4 1,1 6 83,2-7 1,1 6 0,0 3 0,0-1-423,1 1 0,0 1 1,1 0-1,0 0 349,1-11 0,-1 0 0,1 0 0,0 2 0,0 3 10,1-3 0,0 4 0,0 3 0,1 0 1,-1-1-1,1-3 0,0-4-516,-1 7 0,1-6 0,-1 0 0,1 8 496,0-10 0,-1 4 1,1 4-1,0 2 0,0 1 1,0-1-1,0-1 1,0-4-237,0 4 0,0-2 1,-1-3-1,1 2 1,0 1-1,-1 5-196,1-6 0,0 4 1,-1 2-1,1 1 1,-1 2-1,1-1 1,0 0-1,-1-2 1,1-2-797,0-1 0,-1-1 0,1-1 0,0-1 1,-1 0-1,1-1 0,0 0 0,-1 0 840,1 5 1,0 0 0,-1 0-1,1 0 1,-1-4 0,1-3-1,-1-5 1,1 21-1,0-8 1,0-13 0,0-4 0</inkml:trace>
  <inkml:trace contextRef="#ctx0" brushRef="#br0" timeOffset="9391">27058 8477 22808,'-6'62'95,"0"0"0,-1 0 0,2-11 0,-1 0 1,0 0-1,-1 2-1385,-1 2 0,0 2 0,-1 0 0,-1 2 1310,1-5 0,0 2 0,0 0 0,0 0 1,-1-2-10,0 6 0,0-2 0,0 1 0,-1 3-189,1-10 0,-1 3 0,1 2 1,-2 0-1,1 0 0,1-2 194,-2 4 1,0-2 0,0-1 0,0 3 0,0 4-68,2-10 0,-1 3 0,0 2 0,0 2 0,-1 0 0,1 0 0,1-1 0,-1-2 56,1 1 1,0-2 0,0 0-1,1-1 1,-1 1 0,1 0 0,0 1-111,-1 4 0,0 2 0,0 0 0,1 1 0,0-1 0,0 0 0,2-1 84,1-5 0,0-1 1,1 1-1,1-2 0,0 1 1,1-1-1,-1-1-487,2 7 0,-1-1 0,2 0 0,0-1 1,0-1-1,1 0-1459,0 7 1,1 0 0,0-1 0,1-2 0,0-5 1559,1-2 0,0-2 0,1-4 0,0-7 0,2 5 0,-1-11 0,-2-16 1</inkml:trace>
  <inkml:trace contextRef="#ctx0" brushRef="#br0" timeOffset="10175">22488 11739 12931,'-10'-12'-1425,"3"1"0,7 14 1</inkml:trace>
  <inkml:trace contextRef="#ctx0" brushRef="#br0" timeOffset="10958">22295 11905 19664,'5'-45'1090,"0"1"0,0 3 1,-2 9-481,-1 17-459,-1 7-140,-1 6-61,0 31 100,-1-3-11,-2 14 1,-1 5-917,-1 19 920,1-13 0,0 11 0,-1-3-640,3-12 1,0-1-1,-1 3 604,1 2 0,0 4 0,0 1 0,0-3-4,0 8 1,1-1 0,1-1 11,0-3 0,0 1 0,0-2 9,1-4 0,-1-1 1,0-2-320,-1 17 0,0-4 357,-2-9 0,-2-2-1078,-3-3 1,0-5 1066,-4 9 442,-1-5-459,11-33 1272,8-1-1188,14-5-51,24-3-42,-12-3 0,5 0 94,10-3 0,1 0-108,-6 1 0,3-1 406,7-2 0,5-1 0,-1 0-406,-9 1 0,-1 0 0,4 0-2,3 0 1,5 0 0,2-1 0,0 1-7,-1-1 0,1 1 0,0 0 0,1 0-510,-6 1 0,1 0 0,1-1 1,1 1-1,0 0 510,-5 0 1,1 0 0,0 0 0,1 0 0,0 1 0,1-1-279,3 0 0,0 1 1,1-1-1,0 1 1,0 0-1,1-1 284,1 1 0,1-1 1,0 1-1,0-1 1,0 1-1,0 0-159,-1-1 1,1 1 0,-1 0-1,0 0 1,0 0 0,-1 0 160,-2 0 0,-1 0 0,0 0 1,-1 0-1,0 0 0,-1 0-50,5 0 1,0 0-1,-1-1 1,-2 1-1,-1 0 53,4-1 0,-1 0 0,-2 1 0,-3-1 246,5-1 1,-3 1 0,-4-1-222,6-1 0,-7 0 690,-16 0 1,-6 0-685,7-3 2149,-17 1-2133,-10 3 2641,-5 1-2646,-2 2 1309,-3 0-1298,1-1-11,0 0-61,2-3 55,3-3 1,2-3-29,8-2 0,7-1-22,8 1-22,6 1 22,3 2 22,4 0-3397,-10 1 3347,-4 1 67,-9-1 79,-4-1 61,4-6 174,4-12-252,-8 8 72,5-11-33,-13 12 3359,1-3-3398,-4 0-40,-4 0-27,-3-3-23,-2 5-5,-13-14-488,-6 14 482,-37-2 0,33 14 0,-15 8 0</inkml:trace>
  <inkml:trace contextRef="#ctx0" brushRef="#br0" timeOffset="15385">23989 11944 25186,'14'-48'743,"-1"1"0,-2 8 0,-3 10-715,-4 21 23,-8 31-29,-1 6 3,-1 3 0,-3 6-1696,-5 14 1,-4 3 1650,-1 3 1,-2 3-62,3-12 1,-2 1 0,0 0-458,2-8 1,1-1 0,0-1-246,0 0 1,2 1 0,0-3-1137,-1 7 1,2-2 1918,4-2 0,2-4 0,4-11 0,1-3 0</inkml:trace>
  <inkml:trace contextRef="#ctx0" brushRef="#br0" timeOffset="15709">24091 11751 17770,'-27'-36'1359,"-1"-1"1,0 1 0,-17-8 0,-5 10-929,-3 19 0,-4 13-1362,14 7 0,-1 5 0,1 2 1040,-12 4 1,0 8-12,12 2 0,-3 7 0,1 1 0,5-2-48,-4 6 1,1 6-11,10-7 0,-4 8 1,0 4-1,2-1 1,6-3-15,4 6 0,5-2 0,2 4-19,-1 0 0,-1 5 0,3 0 0,8-3-407,9 4 1,8-3 0,3-3 385,-1-11 1,3-2 0,7-2-67,13-4 0,8-1 0,5-4 0,-1-5-484,5-5 1,2-5-1,4-3 461,-9 0 0,5-1 0,1-1 0,0-2 0,0-3 47,9-5 0,0-4 0,0-2 0,0-2-43,-10 1 1,0-1 0,0-1 0,-1-2 0,0 0 160,-1-2 1,0-1 0,0-2 0,-2 1 0,-3-1-91,17-5 0,-4-1 0,-1-3 98,-14 3 0,0-2 0,-1-1 0,-3-3-35,7-12 0,-3-3 1,-2-1-74,-9 9 0,-1-1 0,-1-2 1,-2-1-50,1-6 0,-1-3 0,-3 0 1,-6 0-84,-4-9 0,-6 1 0,-9 1-353,-9 1 1,-9 1 0,-4 4-311,0 10 0,-4 3 1,-4 4 832,-13 0 0,-6 3 0,5 6 0,13 9 0,2 3 0,-3 1 0,0-1 0</inkml:trace>
  <inkml:trace contextRef="#ctx0" brushRef="#br0" timeOffset="25724">7146 4695 16370,'1'-7'4078,"-1"1"-2421,0 6-592,5-66-522,-7 45-479,4-17 1,-3 9-88,-5 33 102,1 19-18,0 26-44,3-12 0,0 3-307,0 9 1,0 3 289,1-6 0,1 3 0,-1-3-3,1 4 0,0-1 1,0-6 0,0 3 0,0-5 5,0-6 0,0-3 5,0 5 1,-1-2-2909,-5 16 3119,2-26 380,-10-18-364,4-27-2152,-5-16 2013,5-2 32,3 2 1,2 0-79,1-2 1098,1-1 0,0 0-1036,1 6-68,0-6 68,-1 22 3131,1 10-3288,0 2 489,0 4-696,1 1 272,0 4-37,1 1-336,0 11-840,0 2-4397,2 7 5590,1-5 0,0-7 0,-1-6 0</inkml:trace>
  <inkml:trace contextRef="#ctx0" brushRef="#br0" timeOffset="26101">6830 5258 25769,'-5'-19'39,"21"33"-17,17 27-10,8 7 4,-16-28 1,3-5 56,12-6 0,0-4 5,15 6-36,-17-9 0,-2-4 154,-5-11 118,2-13-208,-8 4 107,-1-16-168,-19 23-56,0-8-488,-5 16-610,-3 5 118,-1 10-8840,-17 34 8112,9-18 0,-6 14 0,14-30 1</inkml:trace>
  <inkml:trace contextRef="#ctx0" brushRef="#br0" timeOffset="26485">7215 5878 24693,'-40'-40'483,"0"0"1,-1 3 0,-1 12-339,6 24 1,0 7-777,-4 1 1,2 3 660,7-1 1,1 3 5,-8 10 1,5 3-67,-1 17 33,13-9 0,4 3-15,11-3 1,4 0 22,4 22 0,5-21 1,6 1-12,9-1 0,5-1-28,2 0 0,3-2-254,11 3 0,3-4 296,-3-8 0,-1-4-14,-8-4 0,-1 0-43,7 6 0,-5 0 76,-7 8-10,-6 13-7,-33-15 9,-18-5 1,-8-2-35,4-5 1,-4 0-154,-17 7 1,-4-2 68,6-4 1,1-2-504,-1-2 0,2-2-4320,5-3 1,3-1 4300,-16-1 1,27-4-1,23 0 1</inkml:trace>
  <inkml:trace contextRef="#ctx0" brushRef="#br0" timeOffset="27841">11428 1483 22188,'-3'-54'1038,"1"-1"0,0 7 0,-2 11-1126,-3 21-384,1 12 307,2 13 182,2 2-26,1 33-51,1 0-200,2-11 0,-1 2 262,1-2 0,0 0-260,0-1 1,0 1 196,-1 28-22,-3-10-188,0-16-30,-1-18-143,0-22 159,3-23 209,-1-21 69,-1 16 0,0-2 100,-2-2 0,0-1-41,-2 1 0,-1 0 13,-1 3 1,0 2 168,-9-18-54,-3 15-140,-1 16-51,-3 10-6,-2 11 0,-3 10 40,-3 12 5,-5 12 28,-3 9 59,18-19 1,1 0-77,-1-1 0,0 0 51,-16 19 78,9-12 425,11-14 214,10-11-359,5-15-224,5-12-67,7-15-17,10-12-6,15-4-95,-12 25 1,3 1-24,2 1 0,2 2-10,1 2 0,2 2-26,2 2 0,1 2-28,13 4 1,0 3-160,-15 2 0,1 2 47,16 4 1,-1 5-306,-17 2 0,-1 2-798,5 6 0,0 2 1263,-3 6 0,-3-1 0,2 5 0,-10-2 0</inkml:trace>
  <inkml:trace contextRef="#ctx0" brushRef="#br0" timeOffset="28335">11489 282 32767,'-2'-6'-3375,"0"1"5600,2 5-1075,-21 25-1150,15 18 0,-15 11-375,18-14 1,5 7-1,0-3-491,0 0 0,1 0-901,-1 17 1,1 0 548,2-14 1,0-5-3416,0 21 4343,-2-24 0,0-2 0,-2 2 1,-1-9-1</inkml:trace>
  <inkml:trace contextRef="#ctx0" brushRef="#br0" timeOffset="28525">11372 485 11166,'-8'-47'2242,"0"0"0,0 0 0,-2-7 0,3 5-2102,8-12-230,6 39-5895,19-17 5492,12 19 436,-4 10 1,3 3-484,-4 5 0,0 5-360,5 5 1,-2 5-1363,5 14 2012,-21 0 1,-3 0 0,-6-8-1,2 11 1</inkml:trace>
  <inkml:trace contextRef="#ctx0" brushRef="#br0" timeOffset="28692">11332 677 24245,'42'-17'4,"1"-1"1,-1 0-1,-1 0 1,1 0-1,-5 4-2687,-4 6 1,-3 2 1267,14-5 0,-3 4 0,-35 7 0</inkml:trace>
  <inkml:trace contextRef="#ctx0" brushRef="#br0" timeOffset="36199">24094 10063 22077,'-21'-19'1272,"3"4"-673,18 15 191,0 0-561,3-8-206,5-5 16,9-15 23,12-8 10,12-6-10,6 1-28,-2 4-18,-6 11-21,-13 9-68,3 10 62,-10 14-23,7 17 34,-8 23 8,-11-13 1,-3 2-468,-5 7 1,-5 1 458,-5 6 0,-5-1-3,-8 4 1,-6-2 10,-4 1 0,-5-2 23,-2-4 0,-1-3 22,1-5 0,1-4 40,6-8 0,2-3 192,-14 5-38,20-15-146,15-9-90,15-7-78,13-5-62,22-6 31,-7 4 0,5 0 145,9-1 1,4 0-211,6-1 1,2-1-1049,4-1 0,-1 0 1068,-13 3 0,0-2-287,-2 0 1,2-2 0,-2 0-877,3-2 0,0-3 511,-3 2 0,2-2 0,-4-1-824,8-9 0,-7-2-14,-6-4 1,-6-5 422,-8-2 1,-9-4 1116,-10-4 1,-8-2 489,-11-3 1,-7-1 117,1 17 1,-4 0-1,-4 1 297,-4-1 0,-4 2 0,-4 2-282,-3 0 0,-4 3 0,-3 2 179,-3 4 1,-2 2 0,-3 5-219,-1 2 0,-3 5 0,0 3-185,-1 3 1,-1 5-1,0 3-162,15 3 0,1 1 0,0 4 1,-1 3-26,-7 7 0,-2 6 0,2 2 0,3-1-91,2 0 0,3 1 0,2 4-19,6-4 1,0 3 0,2 2 0,4 4-16,6 4 1,3 4-1,4 1 1,2 0-12,-2 10 0,4 0 0,1 5-4,3-13 1,1 4 0,0 2 0,3-1 0,5-2-7,5 3 1,5 0-1,2-2 1,2-2 16,1 4 1,2-3 0,9-1 0,10-3 1,10-1 0,5-2-1,-1-6 5,-7-11 0,1-3 0,2-3 0,3 0-71,4 3 1,4 1 0,2-1-1,1-3 1,-1-2 80,-5-5 1,0-3 0,0-2 0,0-2 0,1-1 31,-1-2 0,0-1 0,0-2 0,0-2 0,-1-2 48,10-3 1,0-2 0,-2-3 0,-1-3-3,-3-4 0,-2-2 0,-1-3 0,-3-4-34,-3-1 1,-1-3-1,-3-3 1,-2-2-16,-4-2 0,-2-3 0,-2-2 0,-4-1-5,-2-2 1,-4-2 0,-2-1 0,-4-1-102,-2 0 0,-4-1 0,-3-1 0,-3 1 40,-4 2 0,-3 0 0,-4 0 1,-4 3-103,-3 1 0,-4 2 0,-4 2 0,-4 3-492,-5 1 1,-5 2 0,-3 3 0,-4 3 624,0 4 0,-4 3 0,-3 2 0,2 1 0,5 2 0,-4-2 0,4 2 0,-1 2 0,-3 4 0,0-1 0,-1 1 0</inkml:trace>
  <inkml:trace contextRef="#ctx0" brushRef="#br0" timeOffset="39967">8797 5098 15434,'-3'-6'3838,"0"2"-1711,3 4-1583,-14 58-152,17-2-732,-4-2 1,3 4 431,12-9 1,5-2-375,4 1 1,5-3 339,6-1 1,4-4-9,6-4 1,4-6 19,8-3 0,3-7-415,-16-9 0,2-4 0,1-2 374,4-3 1,2-3 0,1-2-546,3-3 0,1-2 1,1-3 525,2-3 0,1-2 1,0-2-236,-15 3 1,1-1 0,-1-1-1,0 0 240,0-2 1,-1 0-1,0-1 1,-1-1 17,12-6 1,-1-1 0,-1-2-368,1-5 0,-1-1 1,-5 1 389,1 1 0,-5-3 108,-10 2 0,-2-2 1,-7 3 536,-4-7-558,-7 5 0,-4 0 86,-13-2 1066,-11-4-1183,-12 10-61,-14 9 1562,-14 10-1599,10 13 0,-1 4 1426,12-1 0,-1 3-1420,-22 6 0,0 4-474,12-2 1,0 1 461,-12 4 1,-1 1 5,4 0 0,2-2-207,7-2 1,4-2 304,-17 7 33,26-12-50,18-9 325,14-11-408,11-11-29,16-12-11,14-6 30,-15 20 1,2 0-1105,3 2 0,2 1 1105,3 2 0,2 1 8,5 3 0,0 3-126,-9 1 0,3 3 117,4 2 0,5 1 0,-3 3-8,6 4 1,1 3-5,-4-2 1,3 2 0,-3 1 14,9 8 1,-4 3-20,-7-1 0,-3 2-3,-9-1 0,-3 1 34,8 21-55,-20-1 49,-17-2-106,-11 1-779,-5-2-7379,1-2 8253,4-12 0,6-10 0,2-10 0</inkml:trace>
  <inkml:trace contextRef="#ctx0" brushRef="#br0" timeOffset="40634">11486 5970 22251,'-49'-40'752,"0"0"1,5 4-1,2 7-446,-2 17-160,4 6-60,0 12 12,-2 12 67,-7 20-898,22-12 0,0 3 789,0 4 1,2 1-22,3 2 1,3 0-13,4-1 0,7 0 1,16 26 309,31-11-329,-5-31 1,7-4-35,9-2 1,5-2-632,6-3 0,3 0 644,-20-3 1,0 1-1,-1 0-16,18 4 0,-2 3-67,-9 2 1,-5 1 72,-13-4 0,-5 5 28,-7 9 1,-9 3 52,-28 19-15,-3-12 0,-8 1-197,-17-2 0,-7-3 163,12-9 1,-3-1 0,-1-1 3,-4 0 1,0-1-1,-2-1-346,1-2 0,-1-1 0,1-2 234,2-2 0,1-1 1,1-2-649,-14 1 1,4-5-4166,12-8 1,4-3 4282,-7-6 0,26-4 0,16 10 0</inkml:trace>
  <inkml:trace contextRef="#ctx0" brushRef="#br0" timeOffset="42784">13567 1024 24949,'-6'-59'-1400,"-1"1"0,1-1 0,4 10 0,2 2 0,1-2 846,3-9 0,3-1 0,4 4 747,4 11 1,4 2-1,3 2-39,4 0 1,4 1 0,3 1-155,5 0 1,4 1 0,2 2 210,-6 8 1,2 2 0,2 1 0,2 1-115,4-1 0,2 2 0,2 1 0,-18 8-44</inkml:trace>
  <inkml:trace contextRef="#ctx0" brushRef="#br0" timeOffset="42784">17362 0 19703,'17'4'-58,"42"11"-147,-1 1 1,-2 0 5,-1 0 0,-3 1 0,-1 0 0,0 2 0,1 0 0,2 3 57,-4-1 0,1 2 0,2 2 0,1 1 0,-1 0 0,-2 0 0,-1-1 0,-4-2-69,6 3 0,-4-2 1,-1 0-1,0 0 1,2 2 137,0 2 0,3 1 0,1 1 0,-1 0 0,-3 0 0,-4-2-64,1 2 1,-5-2-1,-1 0 1,1 2 35,2 0 0,0 1 0,0 1 0,1 1 62,-2-2 0,1 1 0,0 0 1,1 1-1,-2 0 25,8 7 0,-1 0 0,-1 0 1,0 0 30,-4-1 0,0-1 1,-2 2-1,-1 1 58,1 4 1,-1 3 0,-2 0 0,-3-3-93,-2-3 1,-3-2 0,-3 3 353,3 11 0,-3 3 0,-6-4-280,-11-6 1,-5 0 58,-1 7 0,-6 1 163,-10 0 1,-6-2-25,-2-14 1,-4-3 354,0-2 0,-3-5-310,-4-9 0,-3-5 2482,-25-2-2292,9-10 1,-1-4 972,16 0 1,0-4-1046,-27-14 0,3-5 300,8-3-526,4-3 1,2-2 33,-1-10 112,20 15 0,3-1-454,4-1 0,5 0-611,-2-9-328,9-5 445,11 24 1353,12 6 866,10 27-704,10 14-418,-14-3 0,0 2-3913,14 16 3748,-12-13 1,3 0 146,7 2 1,1 0-101,-8-6 1,3 0 644,6-1 0,5 2 0,-2-5-1405,0-6 0,-1-2 481,9 3 0,1-2 406,-1-6 1,1-7-1085,4-11 0,0-3 1432,-9 5 0,1-3-844,-4-4 0,3-4 0,-3-2 0,8-10 0,-4-2 0,-6 7 0,-2-1 0,6-9 0,-6-1 0,-10-2 0,-3-8 0,-16 20 0,-14 10-635,-4 17 602,-20 18 0,19-11 1,-9 9-1</inkml:trace>
  <inkml:trace contextRef="#ctx0" brushRef="#br0" timeOffset="43442">20081 3146 9983,'0'-7'-953,"0"2"1,0 5 0</inkml:trace>
  <inkml:trace contextRef="#ctx0" brushRef="#br0" timeOffset="44025">18327 3036 16997,'-37'-4'873,"-1"0"1,7 1-894,-5-2 1,8 3 47,26 5 362,22 4 219,25 8-300,13-3 0,5-1-1147,-15-2 0,4-1 958,-9-2 1,4-1-1,3 0 1,1-1 66,9-2 0,4-2 1,-1 0-1,-2-1-54,-8 1 0,-1-1 0,0-1 0,0 1-25,7 0 1,2-1 0,-1 0 0,-6-3 140,-4-2 1,-3-1-1,-8-1 820,17-11-280,2-5-87,-48 6-403,-28-3-401,-23-3 165,6 10 0,-6 0-231,0 3 0,-4 1 0,1 1 474,-16-2 0,-2 1 28,12 3 0,-2 1 0,6 1-122,8 1 1,4 1 192,-26-2 2033,50 6-1342,8 2-103,18 6-580,5 0 19,31 11-480,-20-9 0,3 1 417,13 2 1,5 2-327,-2-1 0,2 0 1,-2 0-454,4 0 1,0 2 386,4 2 1,4 3 0,-9 0-252,-14-1 1,-4 1 105,12 8 0,-9 4-502,-21 20-511,-27-10 548,-22-7 0,-9-2-998,7-7 0,-2-1 1123,-12 7 0,3-1 0,-2 1 0,23-17 0</inkml:trace>
  <inkml:trace contextRef="#ctx0" brushRef="#br0" timeOffset="44758">20264 2997 29207,'0'-6'486,"0"2"-1020,0 4 1612,-7 28-1412,5 14 126,-1-7 1,0 3-190,2 2 1,2-2 75,1 22-77,1-22 1,1-2 448,1 5-16,1 2-166,-2-24 478,-2-21 463,-1-4-441,3-30-180,-1 9-48,0-4 0,2-5 84,2 1 0,1-1-76,1-1 1,2 0 92,3-4 0,2 3 378,18-14-647,-10 31 0,2 2 747,10-2-3,18 9-717,-17 20 0,11 12 0,-4 14 0,-12 0 0,-13-4 0,-1 1 0,6 14-139,-7-13 0,1 0-2124,13 12 471,-4-15 565,23-9 950,-9-22 533,-9-3 0,-1-4 704,10-12-340,-14-2 0,-3-4 404,2-11-101,6-17-276,-20 23-116,-6-1-803,-6 20-126,-1-1-729,-2 18 922,1 12-336,0 14 268,3 11-238,7 7 11,9 0 40,12-4 363,14-8 336,10-11-859,6-12 1016,2-16 345,-4-15 319,-9-15-87,-11-11-90,-13-8-454,-13 9-373,-8-19-391,-7 23-343,-2-11-399,0 23-734,2 10-185,2 9-360,1 15-767,1 11-3953,-2 17 7109,0 2 1,-1-11-1,2-10 1</inkml:trace>
  <inkml:trace contextRef="#ctx0" brushRef="#br0" timeOffset="45308">21689 3388 19612,'4'1'8793,"-1"0"-6589,-3-1-1395,66-6 403,-29-18-1144,6 10 1,0-3-69,-19-7 0,-5-4 0,-1 1 0,0-1-40,2-5 1,-2-1-2,1-5 0,-2-2-31,0-6 1,-2 1-196,-3 7 0,0-1 49,-2-4 0,1-3 0,-2 1-170,0-2 0,0 0-44,-2 3 0,-1-2 0,0 3 244,-1-1 0,-2 3 68,-5 5 0,-2 5-212,0-4 9,-9 12-2,-22 61 986,12-10-868,-5 16 0,1 7 430,9-7 0,2 2-118,2-6 0,1 3 1,2 1-39,1 0 0,2 1 1,2-1 24,1 20 1,6-2-86,7-4 1,8-4-213,5-5 1,7-5-175,6-6 0,5-5 238,3-6 1,4-6 79,0-5 0,2-5 164,1-8 0,-1-5 82,1-6 1,-1-5 106,-2-7 1,-3-6 204,0-7 1,-4-5-29,-4-7 0,-4-5-505,-12 13 1,-2-2 0,-2-1 8,-1-4 0,-2-1 0,-2 0-28,0-2 0,-3 0 1,-1 0-70,-1 2 1,-1 1-1,-2 0-113,-3-15 0,-3 3-217,-2 10 1,-3 5-23,-1 8 1,-2 4 627,-9-7-472,7 18 1033,4 17 395,3 21 813,0 6-1827,1 12 1,0 12 0,0-5 89,1-6 1,0 3-294,0 2 0,-1 7 1,0 2-1,1-4 160,1-2 0,0-4 0,0 3-759,1 9 1,-1 3 0,1 0 281,0-3 1,1 1-1,1-2-1518,0-1 0,2 0 1,-1-3 1452,0 16 0,0-5 1,0-20-1,1-5 1,-2 7-1</inkml:trace>
  <inkml:trace contextRef="#ctx0" brushRef="#br0" timeOffset="56267">10859 4354 14925,'59'-3'137,"0"0"1,0 0 0,-11 1 0,-1 0 0,3-3-119,1-4 1,3-4 0,0-1 0,-2 1-1231,1 1 0,-2 0 0,3 1 1216,1-1 1,2-1 0,1 1 0,-5 1-1,-1 1 1,-5 1-1,-2 1 690,6-1 1,-7 2-248,-2 0-112,-75 19-258,-8 0-272,-14 5 1,-8 3 341,6-2 1,-2 1 4,7-2 0,-2 0 0,-1 1 56,-2 0 0,-1 1 1,0-1-453,2 1 1,-1 0 0,2-1 425,4 0 0,1-1 0,2 0-18,-14 5 0,5-2 554,14-4 1,5-3-737,-4 2 177,37-9 58,39-13-156,0 0 0,6-3 0,15-6 0,6-2-55,-12 3 1,2 0 0,-2 0-7,-6 2 1,0-1 0,2 1-1,3-2 1,4 0-1,0 0 1,-3 1 1,1 0 1,-4 1 0,1-1 12,2 0 1,0 0 0,-4 1 137,6-2 0,-12 3 1970,-25 5-2096,-27 2-6,-39 12-2,12 0 1,-7 1 0,2 1-691,-8 2 1,-1 1 680,10-2 0,-5 2 0,-1 0 0,4-1 7,-2 2 1,3-1 0,-2 1 11,-9 3 0,-3 0 0,2 0-8,6 0 1,2-1 0,2 0-311,-11 4 0,7-2 226,16-4 0,6-2 1223,6 2-1055,40-8-44,37-10-51,-8-3 1,4-2-519,-6 0 0,3-1 0,2-1 507,6-2 0,2-2 0,2 0 2,-3 1 1,4-1 0,-1-1 0,-4 2-3,-2 0 0,-2 1 0,1-1 9,-4 1 1,3-1 0,-3 0 0,-6 1 96,-1-1 1,-5 1 710,0-1 0,-5 0-689,-11-4 487,-48 11-604,-4 8 0,-7 4 0,-16 4 1,-5 2-275,11-1 0,-2 3 0,-3 0 281,1 1 0,-5 2 1,1 0-1,4-1 164,0 0 1,4 0-1,-4 1-147,-4 3 0,-5 2 0,2 0 0,9-3-15,9-2 0,3 0-17,-1 2 1,-3 1 0,9-3 18,6 2 169,17-3 13,35-18 0,14-7-108,21-6-431,-14 2 1,8-4 0,-1-1 371,-5 3 1,-1-1-1,2 0-243,-2 0 1,1 1 0,2-2 0,-2 1 226,0 0 0,0 0 0,-1 0 0,0 1 11,10-5-1,-2 0 1,-3 2-1,5-3 0,-4 1 564,-4 0 1,-7 2-456,-14 7-89,-7-4-107,-65 20 44,3 3-211,2 3 1,-7 3 0,3 0 135,7-1 1,0 2-142,-11 4 0,-6 4 1,4 0-259,-1 4 1,2 2 485,8-1 0,0 3 0,4-3 0,2-3 0,4-2 0,-14 23 0</inkml:trace>
  <inkml:trace contextRef="#ctx0" brushRef="#br0" timeOffset="60560">12093 6266 23271,'-11'-25'-9534,"1"8"9534,9 24 0,1-2 0,0 0 0</inkml:trace>
  <inkml:trace contextRef="#ctx0" brushRef="#br0" timeOffset="61492">12269 5970 18837,'41'37'62,"1"1"1,-1-1 0,-2-2 0,-1-1 0,-6-2-35,-5 0 0,-4-1 2,1-4 1,0-1 154,19 15 819,-6-14 604,-7-14-946,-11-12-124,4-20-136,-3-17-138,-4-9 1,-2-7-56,-5 3 1,-1 0-217,1-2 0,-2 2 100,-6 7 1,-1 5-108,0 3-546,0 4-415,5 16-125,9 16-5304,22 24 4597,-5-4-274,-4 1 0,1 0-1696,17 9 2705,-14-12 1,2-2 996,1-3 0,1-2 272,22 3 1620,-10-17 0,-2-5-150,-5-3 17,-3-4 0,-3-4 1343,-14-13-70,-5-19-1842,-14 4-775,-7 4 207,-11 9-465,-2 15 3042,-6 2-3247,-6 12 228,-2 16-97,-6 24 66,14-4-28,11-5 0,2 2 42,5 11 40,4 9-60,11-7-87,8-11-3389,20-13 3335,-8-13 189,18-18 44,-23-2 193,0-10 0,-1-3 359,-5-13-420,7-7 33,-21 22-20,-4 18 2906,-4 8-3322,-2 11-78,-2 5-52,-1 28 54,6-19 193,4 22-45,11-21-16,11 1 155,30-12 84,-11-11-30,-2-12 1,1-5-288,-8-3 0,0-3 377,8-8 1,0-3-679,-1-4 1,-3-4 439,-4-3 1,-3-6 31,-11 6 1,-2-5-1,-2 0 11,-4 2 0,-2 1 1,-1-1-77,0 1 1,-2 0 0,-2-3 21,-6-4 1,-3-5-1,-1 1 1,-2 8-107,-3 1 0,-3 2 26,1-9 1,-3-3-1,-4 14-28,-26 17 298,11 21 203,-5 27-184,23 10 0,4 5 40,1-9 1,1 4-166,4 5 0,1 6 0,3 1-435,5 3 1,5 2 0,-1-2 361,-2-7 0,0-2 0,2 3-77,3 2 1,2 3 0,1 1 0,1-5-278,1-3 0,2-3 0,1 1-343,3 8 0,3 1 1,3 0 624,10 6 0,3-2 1,-4-5-1,-7-8 1,0-3-1,7 0 1,0 1-1</inkml:trace>
  <inkml:trace contextRef="#ctx0" brushRef="#br0" timeOffset="62267">12423 1752 10107,'-47'-41'460,"1"0"1,-1 0 0,0 0-1,0 1 1,-1-3 0,1 1-1,1 3 1,-2 10-1071,-4 7 0,-1 9 0,-1 4 929,-7 2 0,-2 4 1,-2 4-773,13 1 1,-1 2 0,-2 2 0,-1 2 527,2-1 0,-2 1 0,-1 2 0,-1 2 0,0 4-6,2 3 0,-2 4 0,-1 3 0,0 1 0,3 0 1,4-1-15,3-3 0,4-1 0,1 0 0,0 4 1,-2 5 46,5 0 0,-3 6 1,-1 3-1,0 2 0,1 1 1,2 0-1,4-3 0,5-3-214,-4 7 0,7-4 1,2 2-1,-2 5 180,1-2 0,-1 4 0,-2 4 0,1 2 1,1 1-1,4 0 0,5-1-231,3 6 1,5 0 0,4 2-1,1-1 1,1-1 0,0-2 209,-3 3 0,-1-3 0,1 0 0,4 1 0,6 5-92,4-10 0,3 5 0,3 3 0,2 0 0,2 0 0,3-3 0,1-4 0,2-7 95,7 3 0,4-7 1,2-4-1,1 0 0,1 2-26,-3 0 1,0 2 0,1 1-1,1-2 1,2-2 0,3-5-29,11 1 0,4-3 1,2-4-1,0-4 0,0-1 72,-8-6 0,0-3 1,0-2-1,2-1 0,4-1 71,1-1 0,4-2 0,3 0 0,1-2 0,0 0 1,-2-2-1,-4 0-137,4 0 1,-5-1 0,0-1 0,1-3 0,6-3 60,-6-2 0,7-3 0,2-2 0,2-2 0,-1-1 0,-3 0 0,-4 0 0,-7 0-28,5-3 1,-8-1 0,-1 0 0,5-5 60,-6 3 0,6-3 0,2-1 0,0-2 0,-1-1 1,-3 0-1,-7-1 73,7-9 0,-7-1 0,-2-2 0,0-2-101,-2 2 0,0-2 1,0-2-1,-2-3 0,-4-2-56,-5 0 1,-2-4-1,-2-1 1,-2-2 0,-2 0-1,-2 1-53,0-4 1,-3-1 0,-2 0 0,-2 0 0,0 0 67,-2 1 1,0-1-1,-2 1 1,-2-1-1,-5 1-26,-3 1 1,-3 0 0,-3 0 0,-3 2 0,-2 3 24,-4-2 1,-2 4 0,-5 0 0,-5-1-73,-2 7 0,-5-3 0,-3 1 0,-2 0 1,0 3-1,2 4 73,-5-6 1,2 4 0,-4 4 0,-9 2-47,9 12 0,-8 0 1,-4 2-1,-3 2 1,-1 1-1,2 3 1,3 1-1,6 3 49,-10 0 1,7 5 0,-1 3-1,-10 2-113,12 1 0,-8 1 1,-5 2-1,-2 1 1,-2 0-1,1 2 1,3 0-1,4 0 0,8 0-95,-3 2 1,8 0-1,3 2 1,-3 0 0,-5 3 229,-1 1 0,-8 2 0,-3 2 0,-2 0 1,1 1-1,4-1 0,7-1 0,9-3 1,-3 1-1,9-2 0,-1 2 0,-18 8 1,1 0-1,-1 0 0</inkml:trace>
  <inkml:trace contextRef="#ctx0" brushRef="#br0" timeOffset="63459">24942 9959 3564,'59'-14'577,"0"-1"0,0 1 0,0 0 0,1 0 0,-1 0 0,0 0 0,3-2 0,1 1 0,-2-1 0,-1 0 0,-2-1 0,-3 0-462,9-4 0,-3-1 1,-4 0-1,-2-2 258,5-4 1,-5-3-1,-4 1-93,3-1 0,-11-6 445,-17-12 1,-14 1-709,-23 0-73,-19 14 0,-14-3 0,-4 7 18,-1 10 1,-3 5 0,-6 1-156,7 1 1,-4-1 0,-3 0 0,0 2 0,2 1 200,0 1 0,1 2 1,0 2-1,-7-1 51,7 3 0,-3 0 0,-3 0 1,-3 1-1,-1 0 0,-1 2 1,-1 0-75,9 1 1,-2 1 0,-1 1-1,-1 0 1,0 1 0,-1 0-1,1 0 1,-1 0 0,0-1 26,6 1 1,0-1 0,-1 0 0,1 0 0,-1 1 0,0-1 0,0 1 0,0 0 0,-1 1 0,-1 0-51,1 0 1,-2 1 0,-1 0 0,0 1 0,-1 0 0,0 0 0,2 0 0,1 0 0,2 1 0,3-1-1,2 0 40,-11 2 0,5 0 0,2 0 0,2 0 0,-2 1 0,-5 0-64,9 0 0,-2 0 0,-3 0 1,0 1-1,-1 0 0,1 0 0,0 0 1,3 0-1,3 0 65,-9 1 1,4-1 0,2 1 0,0 0 0,-1-1-1,-2 1-2,2 0 1,-2-1 0,0 1-1,0 0 1,-1 0 0,0 0 0,1 0-3,-1 1 0,-1 0 0,0 0 0,0 0 1,2 0-1,2 0 0,4-1-1,-12 2 1,6 0 0,0 0-1,-2 1-11,9-3 0,-2 1 0,-2 0 0,1 1 0,3 0 0,5-1 165,-14 4 1,7 1-1,5 1-312,-2 3 1,12 4 1580,17 19-1264,40-22 0,12-2-59,0-3 0,9-2 164,9-3 1,12-1-1,4-2 1,-2 0-160,-4-2 1,0-2-1,1 0 1,2 1-65,-5-1 0,1 1 0,2-1 1,2 0-1,4 0 36,-11-2 0,3 0 0,3-1 0,1 0 0,1 0 0,-1 0 0,-1 0 0,-2 0-210,-1-1 1,-3 1 0,0-1 0,-1 0 0,2 0 0,2 0 0,3 0 154,-5 0 1,3 0 0,2 0 0,2 0-1,0 0 1,2 0 0,-1 0 0,0 0-1,-1 0 1,-2 0-122,-2-1 1,-1 1 0,-1-1 0,0 1-1,1-1 1,-1 1 0,0-1 0,1 1 0,-1-1-1,2 1 107,2-1 1,0 1 0,0 0 0,1-1 0,0 1-1,0 0 1,0-1 0,0 1 0,0 0 0,0 0-25,-4 0 0,-1 0 0,1-1 0,0 1 0,0 0 0,0 0 0,0 0 0,0 0 0,0 0 1,0 0-1,0 1 20,5-1 1,0 0 0,0 1 0,1-1 0,-1 1-1,0-1 1,0 1 0,0-1 0,-1 1 0,1-1 0,-3 1 0,0-1 1,1 1-1,-1 0 0,-1-1 1,1 1-1,-1-1 0,0 1 1,0-1-1,-1 1-3,3-1 0,0 1 0,-1-1 0,1 1 0,-2-1 0,0 1 0,0-1 0,-1 0 0,0 1 0,1-1 0,0 0 0,-1 0 0,0 0 0,-1 0 0,-1 0 0,-1 0 0,0 0 0,8 0 0,0 0 0,-2 0 0,-1-1 0,-2 1 0,-4-1 165,8 1 0,-3-1 1,-4 0-1,-1 0-117,9-1 1,-3 0 0,-16-2 1231,-14-3-1509,-63-6 132,-11 7 0,-13 1 0,-6 1 30,12 0 1,-3 0 0,-2 0 0,-3 0 0,-2 1 24,9-1 0,-1 1 1,-2 0-1,-1 1 0,-1-1 1,-1 0-1,-1 1 15,0-1 0,-1 1 1,-1 0-1,-2-1 1,1 1-1,0 0 1,1 0-1,1 0 19,-1 0 1,3 0 0,1 0 0,-1 0 0,-1 0 0,-3 1 0,-4-1-74,12 1 1,-3 1 0,-2-1 0,-2 0 0,-1 1 0,-2-1 0,1 1 0,-1 0 0,2 0 0,0 0 0,3 0 0,2 1 85,-6-1 0,2 1 0,3 0 0,0 0 0,1 0 0,-1 0 0,-2 1 0,-1-1 0,-3 1-81,8-1 0,-3 0 0,-1 0 0,-1 1 0,-1-1 1,-1 1-1,-1-1 0,1 1 0,0 0 0,0 0 0,2 0 1,1 0-1,1 0 77,-1 1 0,0 0 0,1 0 0,1 0 0,0 0 0,1 1 0,0-1 0,1 1 0,-1-1 0,1 1 0,-1-1 2,-4 2 0,0-1 1,0 0-1,1 0 1,-1 0-1,1 1 0,0-1 1,0 1-1,1 0 1,0 0-3,-4 0 1,1 1 0,0-1 0,0 1 0,0 0 0,1 0 0,1 0-1,-1 1 1,2-1 2,-4 1 0,-1 0 0,1 0 1,1 0-1,0 0 0,2 0 1,1 0-1,3 0 2,-5 1 1,3-1-1,2 0 1,0 1 0,0-1-1,-1 1 97,-5 1 1,-2 1-1,0 0 1,1-1 0,4 1-1,6-1-296,-11 2 1,7 0 0,1-1 113,-7 1 1,0 0 0,11 0-56,-3 5 724,83-14 1,22-3-520,-10-1 0,5-2 0,4 0-13,-3 1 0,5-1 0,4-1 1,1 0-1,1 0 0,-1-1 1,2 0 0,1-1 0,2 0 0,1-1 0,1 1-16,-7 1 1,1-1-1,1 0 1,1 0-1,1 0 1,1 0-1,0 0 1,1 0-19,-6 1 0,1 0 0,1-1 0,0 1 1,1-1-1,0 1 0,1-1 0,0 1 0,0-1 1,1 1-19,-1 0 1,1 0-1,1 0 1,-1 0 0,1 0-1,1 1 1,0-1 0,0 0-1,1 1 1,-1-1 0,1 1-80,-2 0 1,0 0-1,1-1 1,-1 2-1,1-1 1,1 0-1,-1 0 1,1 1 0,-1-1-1,1 1 1,0-1-1,0 1 60,-4 0 1,0 0 0,0 0 0,1 1 0,0-1 0,-1 1 0,1-1-1,0 1 1,-1 0 0,1-1 0,0 1 0,-1 0 0,0 0-94,0 0 1,0 1 0,0-1 0,-1 0 0,1 1-1,0 0 1,-1-1 0,1 1 0,-1 0 0,0 0 0,0 0-1,0-1 1,0 1-137,2 0 0,0 0 0,1 1 1,-1-1-1,1 0 0,-1 0 0,-1 1 1,0-1-1,0 0 0,-2 1 1,0 0-1,-1-1 241,9 1 0,0 0 0,-1-1 0,0 1 0,-2 0 0,-1 0 0,-2 1 0,-2-1 0,-3 0 0,6 0 0,-1 0 0,-4 0 0,-2 0 0,-3 0 0,-4 0 0,8 1 0,0-1 0,0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52C0-2AC8-1AE1-271F-D4B70705D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237EA-5FB6-FCF9-7A02-6B36DE13A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424BE-C5AB-8C06-11E1-BBD6FE95F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94F3-FEDF-634D-BA24-EBA3253001F5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5EC8C-749E-968A-4776-2DAEF5DC5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83087-4598-7A5A-2469-F431D56C7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A1B5D-3F2C-7543-AC5B-EB35824BF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3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93807-FE2C-C8FF-D7D5-55E38C92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EA561-9567-7CCF-9696-B75F81A87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AC129-E9B8-8D2B-FE53-F4E38CD62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94F3-FEDF-634D-BA24-EBA3253001F5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E5A34-F186-4356-0FA9-8F1E599D0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70388-3BDA-B4CC-B21D-3D98215D9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A1B5D-3F2C-7543-AC5B-EB35824BF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8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12406D-4F27-B143-E091-2A7AFBFF72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0DE05D-189E-01A9-7B25-916646624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799DD-682E-9E80-BBFE-C5CD025C1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94F3-FEDF-634D-BA24-EBA3253001F5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1BB33-D765-9CE8-688E-EA8B8029C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61740-C5B6-3668-48E1-BE222094E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A1B5D-3F2C-7543-AC5B-EB35824BF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27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AF8C-67F7-32D3-954E-D4940D4C9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65908-0862-45DD-0153-A69E96CB3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D45D-815D-92BD-356F-1E8ED16BA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94F3-FEDF-634D-BA24-EBA3253001F5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0564E-9434-7105-61A7-B707E9F28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3B24C-4232-A6BC-C34E-446634A1E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A1B5D-3F2C-7543-AC5B-EB35824BF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0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C9081-A22D-10E5-5BA8-F450E508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7D246-35A2-3F81-B167-96412708E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655F5-D881-DFC6-C178-FD811CB5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94F3-FEDF-634D-BA24-EBA3253001F5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99384-E861-0F23-427D-350468627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912EB-ED6E-0154-0F23-2B332CF52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A1B5D-3F2C-7543-AC5B-EB35824BF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8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58797-6D46-3DD7-929B-524A9D3C9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CBD9C-14F1-A185-ADB1-36927BD9CA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601ED-7EF9-6148-F377-CFEB004CE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471C-E7BD-B3DB-20F9-BC1B5E326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94F3-FEDF-634D-BA24-EBA3253001F5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7AD0B-E634-492C-F8FE-262F0C14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81638-C252-28A8-A52D-52ACC535E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A1B5D-3F2C-7543-AC5B-EB35824BF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61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6A1D-991F-6C87-760C-A1800A37A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4BE58-8A1B-1CCC-91F9-0288E768C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19505-CCA3-7634-4EC4-BD493A7DA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5A71E6-4FE2-B4E1-658B-4188DCB60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8B17C-2127-D0E3-BE00-F738BAAE2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2E6312-4ED5-396F-B736-7DDE5C145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94F3-FEDF-634D-BA24-EBA3253001F5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3953AE-9191-8F52-1A4F-CC5CAAAC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0808CA-3674-1196-DF8D-5EEC8F590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A1B5D-3F2C-7543-AC5B-EB35824BF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0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E6C5-317D-18D4-D6B2-12F0125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217B68-2751-07BE-70C5-30203CC0F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94F3-FEDF-634D-BA24-EBA3253001F5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B7E6F-D5AE-4BE5-8603-32D0FDCB6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613B4-020F-83C7-DB1B-454262ABD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A1B5D-3F2C-7543-AC5B-EB35824BF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96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E759C1-5FC9-8A56-216A-12DFC2F41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94F3-FEDF-634D-BA24-EBA3253001F5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B461A4-3718-3AE7-E3B6-39DF1899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F1B5D-FE3E-A67E-508B-574E999B6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A1B5D-3F2C-7543-AC5B-EB35824BF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6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628F-D517-6DA8-4F6E-166D981B8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95AB9-64AF-FD71-78A0-09A6CAC23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36C7D7-4A54-0127-FAA3-1852BEAC2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57E63-887C-2244-CFC6-8EEA7103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94F3-FEDF-634D-BA24-EBA3253001F5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EA873-118A-96BF-39FB-3FA3F1686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3FC0F-63E5-FAA7-0E91-A7390827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A1B5D-3F2C-7543-AC5B-EB35824BF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22198-6F37-B94B-C66F-52B5BA17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034DE2-2813-408D-4F67-7773F227BD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5BC0B-4376-A7E6-C19E-FE71EC9B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20B63D-5A3F-146F-700C-80708F5EB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94F3-FEDF-634D-BA24-EBA3253001F5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6AAEE-7C7E-82CF-368C-182C69704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FA887-8E08-5F7B-9D8A-D7CADD5F9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A1B5D-3F2C-7543-AC5B-EB35824BF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57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FF7BD8-00C6-6768-600F-FB6EFFAC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16A7E1-E555-3FB5-C2D3-3976B849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E3A4-8734-4AD9-7E66-F97DBFD01A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0594F3-FEDF-634D-BA24-EBA3253001F5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C56F8-854E-9679-3970-CE09EFD3A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F6D9C-5845-EFC5-CDEE-C15DD0719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EA1B5D-3F2C-7543-AC5B-EB35824BF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45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DE835-2B0B-2BE4-C6E4-8243DB40AB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76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591D0A31-8BE2-2C89-119F-5AB687C763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F4B7C45-CA14-077E-DFCB-36C19AC06959}"/>
                  </a:ext>
                </a:extLst>
              </p14:cNvPr>
              <p14:cNvContentPartPr/>
              <p14:nvPr/>
            </p14:nvContentPartPr>
            <p14:xfrm>
              <a:off x="639360" y="551520"/>
              <a:ext cx="11129040" cy="6141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F4B7C45-CA14-077E-DFCB-36C19AC069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000" y="542160"/>
                <a:ext cx="11147760" cy="615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739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7292E8-4AE9-AFD8-DF53-145D50834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D9FC9A-18F5-205F-321D-EEFF08CFC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1A16B6D3-70FE-797C-927F-F7C2B95F82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18798D-E8D2-2503-F394-13165881F085}"/>
                  </a:ext>
                </a:extLst>
              </p14:cNvPr>
              <p14:cNvContentPartPr/>
              <p14:nvPr/>
            </p14:nvContentPartPr>
            <p14:xfrm>
              <a:off x="1030320" y="794160"/>
              <a:ext cx="9878040" cy="5694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18798D-E8D2-2503-F394-13165881F0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0960" y="784800"/>
                <a:ext cx="9896760" cy="571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4314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FE9E1F-8991-7CB5-F0D9-B784BFA39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C19929-ED0D-6C02-EA1D-274B13106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AA23D837-98CB-6887-BC56-1C0F5D46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5AD346-24DA-A8B5-D21E-39639B0AC40B}"/>
                  </a:ext>
                </a:extLst>
              </p14:cNvPr>
              <p14:cNvContentPartPr/>
              <p14:nvPr/>
            </p14:nvContentPartPr>
            <p14:xfrm>
              <a:off x="1264320" y="600120"/>
              <a:ext cx="10188000" cy="4898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5AD346-24DA-A8B5-D21E-39639B0AC4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4960" y="590760"/>
                <a:ext cx="10206720" cy="491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4614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8FB826-052C-BECF-BA96-BAE53F430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43FAA1-0866-66F9-49FC-6AD7B739C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981CFA16-5B67-7CC0-E77A-D93B0C5B71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F3F4625-B21A-B757-FC44-DADBD4B986D6}"/>
                  </a:ext>
                </a:extLst>
              </p14:cNvPr>
              <p14:cNvContentPartPr/>
              <p14:nvPr/>
            </p14:nvContentPartPr>
            <p14:xfrm>
              <a:off x="1328400" y="752040"/>
              <a:ext cx="9359280" cy="5548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F3F4625-B21A-B757-FC44-DADBD4B986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9040" y="742680"/>
                <a:ext cx="9378000" cy="556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7125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B722DF-0981-D01C-0030-7EAF2CCC8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C4C4F-C3D0-34BF-69A6-4B847282D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9392B1DD-548E-06B1-EC9F-9168A5539F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B3791E7-0972-4040-3E8F-3B10EE9FA985}"/>
                  </a:ext>
                </a:extLst>
              </p14:cNvPr>
              <p14:cNvContentPartPr/>
              <p14:nvPr/>
            </p14:nvContentPartPr>
            <p14:xfrm>
              <a:off x="347400" y="600120"/>
              <a:ext cx="8097120" cy="5791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3791E7-0972-4040-3E8F-3B10EE9FA9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040" y="590760"/>
                <a:ext cx="8115840" cy="581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9878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4AA60C-4F64-26BF-1343-96D796653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2FE1F6-8BA9-03F0-EC08-43A964847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BB0FDBAB-794B-3E46-26CB-3CB8A590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A363729-46B2-6CFF-8029-677296DCF04A}"/>
                  </a:ext>
                </a:extLst>
              </p14:cNvPr>
              <p14:cNvContentPartPr/>
              <p14:nvPr/>
            </p14:nvContentPartPr>
            <p14:xfrm>
              <a:off x="1474920" y="560160"/>
              <a:ext cx="7549560" cy="4510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A363729-46B2-6CFF-8029-677296DCF0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5560" y="550800"/>
                <a:ext cx="7568280" cy="45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8037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03451C-6DEA-D8D2-69EF-66ECE8D75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153270-62AB-25FC-BC54-374283E90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A8D718E9-1395-F707-1439-5C11E1FD35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381A80-FAE8-062D-3A25-373500A873FE}"/>
                  </a:ext>
                </a:extLst>
              </p14:cNvPr>
              <p14:cNvContentPartPr/>
              <p14:nvPr/>
            </p14:nvContentPartPr>
            <p14:xfrm>
              <a:off x="902160" y="-360"/>
              <a:ext cx="9044640" cy="4824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381A80-FAE8-062D-3A25-373500A873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2800" y="-9720"/>
                <a:ext cx="9063360" cy="484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1035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0</Words>
  <Application>Microsoft Macintosh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2025-11-24T15:32:08Z</dcterms:created>
  <dcterms:modified xsi:type="dcterms:W3CDTF">2025-11-24T16:56:58Z</dcterms:modified>
</cp:coreProperties>
</file>